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3" r:id="rId3"/>
    <p:sldMasterId id="2147483677" r:id="rId4"/>
  </p:sldMasterIdLst>
  <p:sldIdLst>
    <p:sldId id="322" r:id="rId5"/>
    <p:sldId id="260" r:id="rId6"/>
    <p:sldId id="259" r:id="rId7"/>
    <p:sldId id="323" r:id="rId8"/>
    <p:sldId id="319" r:id="rId9"/>
    <p:sldId id="320" r:id="rId10"/>
    <p:sldId id="321" r:id="rId11"/>
    <p:sldId id="324" r:id="rId12"/>
    <p:sldId id="264" r:id="rId13"/>
    <p:sldId id="269" r:id="rId14"/>
    <p:sldId id="270" r:id="rId15"/>
    <p:sldId id="267" r:id="rId16"/>
    <p:sldId id="272" r:id="rId17"/>
    <p:sldId id="263" r:id="rId18"/>
    <p:sldId id="268" r:id="rId19"/>
    <p:sldId id="292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 - Introduction" id="{297FDD69-A8BB-4734-AA5B-2BD9CC5F65E8}">
          <p14:sldIdLst>
            <p14:sldId id="322"/>
            <p14:sldId id="260"/>
            <p14:sldId id="259"/>
            <p14:sldId id="323"/>
            <p14:sldId id="319"/>
          </p14:sldIdLst>
        </p14:section>
        <p14:section name="02 - Enterprise ML" id="{63BD13D6-E119-47FE-BE4A-DF1D49C17C95}">
          <p14:sldIdLst>
            <p14:sldId id="320"/>
            <p14:sldId id="321"/>
            <p14:sldId id="324"/>
            <p14:sldId id="264"/>
            <p14:sldId id="269"/>
            <p14:sldId id="270"/>
          </p14:sldIdLst>
        </p14:section>
        <p14:section name="03 - Real World Data Science" id="{C9DCBFAE-270C-4FE6-9F8E-3D7D6F469A0F}">
          <p14:sldIdLst>
            <p14:sldId id="267"/>
            <p14:sldId id="272"/>
            <p14:sldId id="263"/>
            <p14:sldId id="268"/>
            <p14:sldId id="292"/>
            <p14:sldId id="325"/>
            <p14:sldId id="326"/>
            <p14:sldId id="327"/>
          </p14:sldIdLst>
        </p14:section>
        <p14:section name="New Section" id="{643C164F-3BDA-4238-AF0F-2B7FA004A1AE}">
          <p14:sldIdLst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New Section v2" id="{B233103A-58E4-4E4D-BF2C-FB11B6B833D6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D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7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8">
            <a:extLst>
              <a:ext uri="{FF2B5EF4-FFF2-40B4-BE49-F238E27FC236}">
                <a16:creationId xmlns:a16="http://schemas.microsoft.com/office/drawing/2014/main" id="{F5B1BAA0-E10D-FE4C-8365-6FB16F51331E}"/>
              </a:ext>
            </a:extLst>
          </p:cNvPr>
          <p:cNvSpPr/>
          <p:nvPr userDrawn="1"/>
        </p:nvSpPr>
        <p:spPr>
          <a:xfrm rot="5400000">
            <a:off x="-3250599" y="3240215"/>
            <a:ext cx="6858001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33751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18">
            <a:extLst>
              <a:ext uri="{FF2B5EF4-FFF2-40B4-BE49-F238E27FC236}">
                <a16:creationId xmlns:a16="http://schemas.microsoft.com/office/drawing/2014/main" id="{CD1E4136-C636-C44D-A183-B43B4ADAE20C}"/>
              </a:ext>
            </a:extLst>
          </p:cNvPr>
          <p:cNvSpPr/>
          <p:nvPr userDrawn="1"/>
        </p:nvSpPr>
        <p:spPr>
          <a:xfrm rot="5400000">
            <a:off x="-381002" y="381001"/>
            <a:ext cx="6858003" cy="6096000"/>
          </a:xfrm>
          <a:prstGeom prst="rect">
            <a:avLst/>
          </a:prstGeom>
          <a:solidFill>
            <a:srgbClr val="2ED47B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27" name="AutoShape 8">
            <a:extLst>
              <a:ext uri="{FF2B5EF4-FFF2-40B4-BE49-F238E27FC236}">
                <a16:creationId xmlns:a16="http://schemas.microsoft.com/office/drawing/2014/main" id="{8A047134-1136-3443-B06B-17982FFD5676}"/>
              </a:ext>
            </a:extLst>
          </p:cNvPr>
          <p:cNvSpPr/>
          <p:nvPr userDrawn="1"/>
        </p:nvSpPr>
        <p:spPr>
          <a:xfrm>
            <a:off x="7059441" y="2097433"/>
            <a:ext cx="3199935" cy="20817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C7692C0B-0B7C-2048-AC45-18E3C16AE0BB}"/>
              </a:ext>
            </a:extLst>
          </p:cNvPr>
          <p:cNvSpPr/>
          <p:nvPr userDrawn="1"/>
        </p:nvSpPr>
        <p:spPr>
          <a:xfrm>
            <a:off x="7059441" y="3010362"/>
            <a:ext cx="3199935" cy="20817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29" name="AutoShape 10">
            <a:extLst>
              <a:ext uri="{FF2B5EF4-FFF2-40B4-BE49-F238E27FC236}">
                <a16:creationId xmlns:a16="http://schemas.microsoft.com/office/drawing/2014/main" id="{4F7D9DE8-90C4-8541-9F15-062148DC6CB7}"/>
              </a:ext>
            </a:extLst>
          </p:cNvPr>
          <p:cNvSpPr/>
          <p:nvPr userDrawn="1"/>
        </p:nvSpPr>
        <p:spPr>
          <a:xfrm>
            <a:off x="7059441" y="3923292"/>
            <a:ext cx="3199935" cy="20817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30" name="AutoShape 11">
            <a:extLst>
              <a:ext uri="{FF2B5EF4-FFF2-40B4-BE49-F238E27FC236}">
                <a16:creationId xmlns:a16="http://schemas.microsoft.com/office/drawing/2014/main" id="{035C577E-A8FC-564E-941A-8F149C9864F5}"/>
              </a:ext>
            </a:extLst>
          </p:cNvPr>
          <p:cNvSpPr/>
          <p:nvPr userDrawn="1"/>
        </p:nvSpPr>
        <p:spPr>
          <a:xfrm>
            <a:off x="7059441" y="4836221"/>
            <a:ext cx="3199935" cy="20817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C0A2FA5E-5166-AD42-A32E-5A819D6893CC}"/>
              </a:ext>
            </a:extLst>
          </p:cNvPr>
          <p:cNvSpPr/>
          <p:nvPr userDrawn="1"/>
        </p:nvSpPr>
        <p:spPr>
          <a:xfrm>
            <a:off x="7059441" y="5749150"/>
            <a:ext cx="3199935" cy="20817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8E751D19-4611-EF4A-B2E0-6B4B88C00AAD}"/>
              </a:ext>
            </a:extLst>
          </p:cNvPr>
          <p:cNvSpPr txBox="1"/>
          <p:nvPr/>
        </p:nvSpPr>
        <p:spPr>
          <a:xfrm>
            <a:off x="7059441" y="1428949"/>
            <a:ext cx="5334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100F0D"/>
                </a:solidFill>
                <a:latin typeface="Kollektif Bold"/>
              </a:rPr>
              <a:t>01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C4062D7-A5ED-B949-8AE6-0B1C5FB9FF7D}"/>
              </a:ext>
            </a:extLst>
          </p:cNvPr>
          <p:cNvSpPr txBox="1"/>
          <p:nvPr/>
        </p:nvSpPr>
        <p:spPr>
          <a:xfrm>
            <a:off x="7059441" y="2341878"/>
            <a:ext cx="5334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100F0D"/>
                </a:solidFill>
                <a:latin typeface="Kollektif Bold"/>
              </a:rPr>
              <a:t>02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D6807CA5-C41C-E745-8830-8B2D63A02AC9}"/>
              </a:ext>
            </a:extLst>
          </p:cNvPr>
          <p:cNvSpPr txBox="1"/>
          <p:nvPr/>
        </p:nvSpPr>
        <p:spPr>
          <a:xfrm>
            <a:off x="7059441" y="3254808"/>
            <a:ext cx="5334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100F0D"/>
                </a:solidFill>
                <a:latin typeface="Kollektif Bold"/>
              </a:rPr>
              <a:t>03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1F20CF8E-06FA-0545-AF16-DD1671C3B9F6}"/>
              </a:ext>
            </a:extLst>
          </p:cNvPr>
          <p:cNvSpPr txBox="1"/>
          <p:nvPr/>
        </p:nvSpPr>
        <p:spPr>
          <a:xfrm>
            <a:off x="7059441" y="4167737"/>
            <a:ext cx="5334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100F0D"/>
                </a:solidFill>
                <a:latin typeface="Kollektif Bold"/>
              </a:rPr>
              <a:t>04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CA68742-AB33-784E-BEAB-A76A34794DFE}"/>
              </a:ext>
            </a:extLst>
          </p:cNvPr>
          <p:cNvSpPr txBox="1"/>
          <p:nvPr/>
        </p:nvSpPr>
        <p:spPr>
          <a:xfrm>
            <a:off x="7059441" y="5080667"/>
            <a:ext cx="5334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100F0D"/>
                </a:solidFill>
                <a:latin typeface="Kollektif Bold"/>
              </a:rPr>
              <a:t>05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8623408E-2BE3-3948-BAAB-16DF713B2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4467" y="2118456"/>
            <a:ext cx="4205817" cy="2738544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4800" b="1" cap="none" spc="0">
                <a:ln w="22225">
                  <a:noFill/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  <a:latin typeface="PT Sans Caption" panose="020B0603020203020204" pitchFamily="34" charset="77"/>
              </a:defRPr>
            </a:lvl1pPr>
            <a:lvl2pPr>
              <a:defRPr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defRPr>
            </a:lvl2pPr>
            <a:lvl3pPr>
              <a:defRPr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defRPr>
            </a:lvl3pPr>
            <a:lvl4pPr>
              <a:defRPr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defRPr>
            </a:lvl4pPr>
            <a:lvl5pPr>
              <a:defRPr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Contents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E67B6BD-1295-094C-BFC5-2659BC426C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27951" y="1428530"/>
            <a:ext cx="2220383" cy="461362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  <a:latin typeface="PT Sans" panose="020B0503020203020204" pitchFamily="34" charset="77"/>
              </a:defRPr>
            </a:lvl1pPr>
            <a:lvl2pPr>
              <a:defRPr>
                <a:latin typeface="PT Sans" panose="020B0503020203020204" pitchFamily="34" charset="77"/>
              </a:defRPr>
            </a:lvl2pPr>
            <a:lvl3pPr>
              <a:defRPr>
                <a:latin typeface="PT Sans" panose="020B0503020203020204" pitchFamily="34" charset="77"/>
              </a:defRPr>
            </a:lvl3pPr>
            <a:lvl4pPr>
              <a:defRPr>
                <a:latin typeface="PT Sans" panose="020B0503020203020204" pitchFamily="34" charset="77"/>
              </a:defRPr>
            </a:lvl4pPr>
            <a:lvl5pPr>
              <a:defRPr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List 1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CEFD4405-2019-9E42-A84B-72A7F1FB27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27951" y="2323581"/>
            <a:ext cx="2220383" cy="461362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  <a:latin typeface="PT Sans" panose="020B0503020203020204" pitchFamily="34" charset="77"/>
              </a:defRPr>
            </a:lvl1pPr>
            <a:lvl2pPr>
              <a:defRPr>
                <a:latin typeface="PT Sans" panose="020B0503020203020204" pitchFamily="34" charset="77"/>
              </a:defRPr>
            </a:lvl2pPr>
            <a:lvl3pPr>
              <a:defRPr>
                <a:latin typeface="PT Sans" panose="020B0503020203020204" pitchFamily="34" charset="77"/>
              </a:defRPr>
            </a:lvl3pPr>
            <a:lvl4pPr>
              <a:defRPr>
                <a:latin typeface="PT Sans" panose="020B0503020203020204" pitchFamily="34" charset="77"/>
              </a:defRPr>
            </a:lvl4pPr>
            <a:lvl5pPr>
              <a:defRPr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List 2	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1D8E7B1F-484A-3641-AE9D-F6B2415C44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7509" y="3246554"/>
            <a:ext cx="2220383" cy="461362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  <a:latin typeface="PT Sans" panose="020B0503020203020204" pitchFamily="34" charset="77"/>
              </a:defRPr>
            </a:lvl1pPr>
            <a:lvl2pPr>
              <a:defRPr>
                <a:latin typeface="PT Sans" panose="020B0503020203020204" pitchFamily="34" charset="77"/>
              </a:defRPr>
            </a:lvl2pPr>
            <a:lvl3pPr>
              <a:defRPr>
                <a:latin typeface="PT Sans" panose="020B0503020203020204" pitchFamily="34" charset="77"/>
              </a:defRPr>
            </a:lvl3pPr>
            <a:lvl4pPr>
              <a:defRPr>
                <a:latin typeface="PT Sans" panose="020B0503020203020204" pitchFamily="34" charset="77"/>
              </a:defRPr>
            </a:lvl4pPr>
            <a:lvl5pPr>
              <a:defRPr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List 3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4067DEE9-46F3-4042-938C-1709BD7902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27509" y="4164563"/>
            <a:ext cx="2220383" cy="461362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  <a:latin typeface="PT Sans" panose="020B0503020203020204" pitchFamily="34" charset="77"/>
              </a:defRPr>
            </a:lvl1pPr>
            <a:lvl2pPr>
              <a:defRPr>
                <a:latin typeface="PT Sans" panose="020B0503020203020204" pitchFamily="34" charset="77"/>
              </a:defRPr>
            </a:lvl2pPr>
            <a:lvl3pPr>
              <a:defRPr>
                <a:latin typeface="PT Sans" panose="020B0503020203020204" pitchFamily="34" charset="77"/>
              </a:defRPr>
            </a:lvl3pPr>
            <a:lvl4pPr>
              <a:defRPr>
                <a:latin typeface="PT Sans" panose="020B0503020203020204" pitchFamily="34" charset="77"/>
              </a:defRPr>
            </a:lvl4pPr>
            <a:lvl5pPr>
              <a:defRPr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List 4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AE4FB880-C2C5-A04E-9A62-BADDA032CC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7509" y="5080666"/>
            <a:ext cx="2220383" cy="461362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  <a:latin typeface="PT Sans" panose="020B0503020203020204" pitchFamily="34" charset="77"/>
              </a:defRPr>
            </a:lvl1pPr>
            <a:lvl2pPr>
              <a:defRPr>
                <a:latin typeface="PT Sans" panose="020B0503020203020204" pitchFamily="34" charset="77"/>
              </a:defRPr>
            </a:lvl2pPr>
            <a:lvl3pPr>
              <a:defRPr>
                <a:latin typeface="PT Sans" panose="020B0503020203020204" pitchFamily="34" charset="77"/>
              </a:defRPr>
            </a:lvl3pPr>
            <a:lvl4pPr>
              <a:defRPr>
                <a:latin typeface="PT Sans" panose="020B0503020203020204" pitchFamily="34" charset="77"/>
              </a:defRPr>
            </a:lvl4pPr>
            <a:lvl5pPr>
              <a:defRPr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List 5</a:t>
            </a:r>
          </a:p>
        </p:txBody>
      </p:sp>
    </p:spTree>
    <p:extLst>
      <p:ext uri="{BB962C8B-B14F-4D97-AF65-F5344CB8AC3E}">
        <p14:creationId xmlns:p14="http://schemas.microsoft.com/office/powerpoint/2010/main" val="235457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B026145-E9EF-9B4B-8BA6-943FD3E7F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8B999F-03D9-D843-BC7B-745D74EEF1BF}"/>
              </a:ext>
            </a:extLst>
          </p:cNvPr>
          <p:cNvSpPr txBox="1"/>
          <p:nvPr userDrawn="1"/>
        </p:nvSpPr>
        <p:spPr>
          <a:xfrm>
            <a:off x="685801" y="639674"/>
            <a:ext cx="6235467" cy="71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333" spc="-53" dirty="0">
                <a:solidFill>
                  <a:srgbClr val="151B39"/>
                </a:solidFill>
                <a:latin typeface="Halant Bold"/>
              </a:rPr>
              <a:t>Title of Contents1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B32ACA26-6ADC-8F4D-97DD-D6EADBE8DDD4}"/>
              </a:ext>
            </a:extLst>
          </p:cNvPr>
          <p:cNvSpPr/>
          <p:nvPr userDrawn="1"/>
        </p:nvSpPr>
        <p:spPr>
          <a:xfrm>
            <a:off x="3382893" y="1809512"/>
            <a:ext cx="3931067" cy="138205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E37E3CE8-6060-504D-A014-0328AA53A372}"/>
              </a:ext>
            </a:extLst>
          </p:cNvPr>
          <p:cNvSpPr/>
          <p:nvPr userDrawn="1"/>
        </p:nvSpPr>
        <p:spPr>
          <a:xfrm>
            <a:off x="3382892" y="1809512"/>
            <a:ext cx="97575" cy="1382187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87804B6-BFD4-2F4D-A425-D646C2EB0745}"/>
              </a:ext>
            </a:extLst>
          </p:cNvPr>
          <p:cNvSpPr txBox="1"/>
          <p:nvPr userDrawn="1"/>
        </p:nvSpPr>
        <p:spPr>
          <a:xfrm>
            <a:off x="3744891" y="2280779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01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B893A75-3CDF-424B-99C0-4001D04D6DF3}"/>
              </a:ext>
            </a:extLst>
          </p:cNvPr>
          <p:cNvSpPr txBox="1"/>
          <p:nvPr userDrawn="1"/>
        </p:nvSpPr>
        <p:spPr>
          <a:xfrm>
            <a:off x="7937131" y="2280779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04</a:t>
            </a: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94CFD9C7-01F5-FB48-B45A-3CF7815852CA}"/>
              </a:ext>
            </a:extLst>
          </p:cNvPr>
          <p:cNvSpPr/>
          <p:nvPr userDrawn="1"/>
        </p:nvSpPr>
        <p:spPr>
          <a:xfrm>
            <a:off x="3382893" y="3461153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DBB41CC6-5AD8-1F4D-A54B-78BEF1161560}"/>
              </a:ext>
            </a:extLst>
          </p:cNvPr>
          <p:cNvSpPr txBox="1"/>
          <p:nvPr userDrawn="1"/>
        </p:nvSpPr>
        <p:spPr>
          <a:xfrm>
            <a:off x="3744891" y="3875074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02</a:t>
            </a:r>
          </a:p>
        </p:txBody>
      </p:sp>
      <p:sp>
        <p:nvSpPr>
          <p:cNvPr id="33" name="AutoShape 13">
            <a:extLst>
              <a:ext uri="{FF2B5EF4-FFF2-40B4-BE49-F238E27FC236}">
                <a16:creationId xmlns:a16="http://schemas.microsoft.com/office/drawing/2014/main" id="{D1670749-A44C-114B-9C97-EFDD0DF32B70}"/>
              </a:ext>
            </a:extLst>
          </p:cNvPr>
          <p:cNvSpPr/>
          <p:nvPr userDrawn="1"/>
        </p:nvSpPr>
        <p:spPr>
          <a:xfrm>
            <a:off x="3382892" y="3461152"/>
            <a:ext cx="97575" cy="13821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FCF0A2B4-C143-6546-86ED-C79E57DADA6A}"/>
              </a:ext>
            </a:extLst>
          </p:cNvPr>
          <p:cNvSpPr/>
          <p:nvPr userDrawn="1"/>
        </p:nvSpPr>
        <p:spPr>
          <a:xfrm>
            <a:off x="7575133" y="3461153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995F2F05-F5AA-AC40-95CC-41E4B77CFE9F}"/>
              </a:ext>
            </a:extLst>
          </p:cNvPr>
          <p:cNvSpPr txBox="1"/>
          <p:nvPr userDrawn="1"/>
        </p:nvSpPr>
        <p:spPr>
          <a:xfrm>
            <a:off x="7937131" y="3875074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05</a:t>
            </a:r>
          </a:p>
        </p:txBody>
      </p:sp>
      <p:sp>
        <p:nvSpPr>
          <p:cNvPr id="37" name="AutoShape 17">
            <a:extLst>
              <a:ext uri="{FF2B5EF4-FFF2-40B4-BE49-F238E27FC236}">
                <a16:creationId xmlns:a16="http://schemas.microsoft.com/office/drawing/2014/main" id="{8465C85A-8EA2-9F41-9186-2DAE81C06B4D}"/>
              </a:ext>
            </a:extLst>
          </p:cNvPr>
          <p:cNvSpPr/>
          <p:nvPr userDrawn="1"/>
        </p:nvSpPr>
        <p:spPr>
          <a:xfrm>
            <a:off x="7575133" y="4977965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631A7524-3CFB-0846-9888-D31C4EA0BCD5}"/>
              </a:ext>
            </a:extLst>
          </p:cNvPr>
          <p:cNvSpPr txBox="1"/>
          <p:nvPr userDrawn="1"/>
        </p:nvSpPr>
        <p:spPr>
          <a:xfrm>
            <a:off x="7937131" y="5391887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06</a:t>
            </a:r>
          </a:p>
        </p:txBody>
      </p:sp>
      <p:sp>
        <p:nvSpPr>
          <p:cNvPr id="40" name="AutoShape 20">
            <a:extLst>
              <a:ext uri="{FF2B5EF4-FFF2-40B4-BE49-F238E27FC236}">
                <a16:creationId xmlns:a16="http://schemas.microsoft.com/office/drawing/2014/main" id="{590AC321-BDA4-9A4A-809E-AF0D94413A06}"/>
              </a:ext>
            </a:extLst>
          </p:cNvPr>
          <p:cNvSpPr/>
          <p:nvPr userDrawn="1"/>
        </p:nvSpPr>
        <p:spPr>
          <a:xfrm>
            <a:off x="7575133" y="1809512"/>
            <a:ext cx="97575" cy="13820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41" name="AutoShape 21">
            <a:extLst>
              <a:ext uri="{FF2B5EF4-FFF2-40B4-BE49-F238E27FC236}">
                <a16:creationId xmlns:a16="http://schemas.microsoft.com/office/drawing/2014/main" id="{07075324-67E8-7F48-A9B3-8F87D74303E8}"/>
              </a:ext>
            </a:extLst>
          </p:cNvPr>
          <p:cNvSpPr/>
          <p:nvPr userDrawn="1"/>
        </p:nvSpPr>
        <p:spPr>
          <a:xfrm>
            <a:off x="7583667" y="3406780"/>
            <a:ext cx="97575" cy="138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43" name="AutoShape 22">
            <a:extLst>
              <a:ext uri="{FF2B5EF4-FFF2-40B4-BE49-F238E27FC236}">
                <a16:creationId xmlns:a16="http://schemas.microsoft.com/office/drawing/2014/main" id="{1ED3ED91-5766-D34B-ACED-96E8FAFFE038}"/>
              </a:ext>
            </a:extLst>
          </p:cNvPr>
          <p:cNvSpPr/>
          <p:nvPr userDrawn="1"/>
        </p:nvSpPr>
        <p:spPr>
          <a:xfrm>
            <a:off x="7598290" y="4976208"/>
            <a:ext cx="97575" cy="1382187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44" name="AutoShape 23">
            <a:extLst>
              <a:ext uri="{FF2B5EF4-FFF2-40B4-BE49-F238E27FC236}">
                <a16:creationId xmlns:a16="http://schemas.microsoft.com/office/drawing/2014/main" id="{74B67625-8535-D845-920E-E8D28C97222A}"/>
              </a:ext>
            </a:extLst>
          </p:cNvPr>
          <p:cNvSpPr/>
          <p:nvPr userDrawn="1"/>
        </p:nvSpPr>
        <p:spPr>
          <a:xfrm>
            <a:off x="3382893" y="4978059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AB79FFDD-4D39-464C-83ED-7C6FB01EE174}"/>
              </a:ext>
            </a:extLst>
          </p:cNvPr>
          <p:cNvSpPr txBox="1"/>
          <p:nvPr userDrawn="1"/>
        </p:nvSpPr>
        <p:spPr>
          <a:xfrm>
            <a:off x="3744891" y="539198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03</a:t>
            </a:r>
          </a:p>
        </p:txBody>
      </p:sp>
      <p:sp>
        <p:nvSpPr>
          <p:cNvPr id="47" name="AutoShape 26">
            <a:extLst>
              <a:ext uri="{FF2B5EF4-FFF2-40B4-BE49-F238E27FC236}">
                <a16:creationId xmlns:a16="http://schemas.microsoft.com/office/drawing/2014/main" id="{2B58B30B-9AF4-2F41-9DBE-99ED6EA43E43}"/>
              </a:ext>
            </a:extLst>
          </p:cNvPr>
          <p:cNvSpPr/>
          <p:nvPr userDrawn="1"/>
        </p:nvSpPr>
        <p:spPr>
          <a:xfrm>
            <a:off x="3382892" y="4978058"/>
            <a:ext cx="97575" cy="138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49AD7C8-3303-5D42-B3EE-12728067B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5450" y="2187321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ECDE11F-FE3A-1F48-ADBD-D33308212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1800" y="3731736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D30C047-0682-1744-AB54-A9F8C980C7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8330" y="5261340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D5D6E54-8A58-9440-9C78-3F50B9134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6740" y="2169420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42D4D70-5087-2340-8E2C-050EDBC75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38921" y="3763715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8C72889A-B9EB-9E4B-A284-026F0584E6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53544" y="5261340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2" name="AutoShape 18">
            <a:extLst>
              <a:ext uri="{FF2B5EF4-FFF2-40B4-BE49-F238E27FC236}">
                <a16:creationId xmlns:a16="http://schemas.microsoft.com/office/drawing/2014/main" id="{3915499A-A410-8B40-8B02-D7BB84588F40}"/>
              </a:ext>
            </a:extLst>
          </p:cNvPr>
          <p:cNvSpPr/>
          <p:nvPr userDrawn="1"/>
        </p:nvSpPr>
        <p:spPr>
          <a:xfrm rot="5400000">
            <a:off x="-3318225" y="3240212"/>
            <a:ext cx="6858003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1882784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EED255B-1051-CC4A-9ACE-A59CD87B2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E91052-3DCF-E544-964E-46976C6369CB}"/>
              </a:ext>
            </a:extLst>
          </p:cNvPr>
          <p:cNvSpPr txBox="1"/>
          <p:nvPr userDrawn="1"/>
        </p:nvSpPr>
        <p:spPr>
          <a:xfrm>
            <a:off x="685801" y="639674"/>
            <a:ext cx="6235467" cy="71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333" spc="-53" dirty="0">
                <a:solidFill>
                  <a:srgbClr val="151B39"/>
                </a:solidFill>
                <a:latin typeface="Halant Bold"/>
              </a:rPr>
              <a:t>Title of Contents1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266A74BA-7F5A-AB45-9DF8-9BFA81B9D695}"/>
              </a:ext>
            </a:extLst>
          </p:cNvPr>
          <p:cNvSpPr/>
          <p:nvPr userDrawn="1"/>
        </p:nvSpPr>
        <p:spPr>
          <a:xfrm>
            <a:off x="3382892" y="1809512"/>
            <a:ext cx="97575" cy="1382056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A3B1B9AD-E365-884E-BE89-F3EA8B5D23E0}"/>
              </a:ext>
            </a:extLst>
          </p:cNvPr>
          <p:cNvSpPr txBox="1"/>
          <p:nvPr userDrawn="1"/>
        </p:nvSpPr>
        <p:spPr>
          <a:xfrm>
            <a:off x="3744891" y="2280779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01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523C0BA9-54EB-9B4A-B915-8FAE7135BF15}"/>
              </a:ext>
            </a:extLst>
          </p:cNvPr>
          <p:cNvSpPr txBox="1"/>
          <p:nvPr userDrawn="1"/>
        </p:nvSpPr>
        <p:spPr>
          <a:xfrm>
            <a:off x="8010283" y="2878095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04</a:t>
            </a:r>
          </a:p>
        </p:txBody>
      </p:sp>
      <p:sp>
        <p:nvSpPr>
          <p:cNvPr id="39" name="AutoShape 10">
            <a:extLst>
              <a:ext uri="{FF2B5EF4-FFF2-40B4-BE49-F238E27FC236}">
                <a16:creationId xmlns:a16="http://schemas.microsoft.com/office/drawing/2014/main" id="{92369E53-42C0-4B43-8C7C-FF856DA00936}"/>
              </a:ext>
            </a:extLst>
          </p:cNvPr>
          <p:cNvSpPr/>
          <p:nvPr userDrawn="1"/>
        </p:nvSpPr>
        <p:spPr>
          <a:xfrm>
            <a:off x="3382893" y="3461153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B74F08BA-A022-DA44-B028-0288FDF7BDAE}"/>
              </a:ext>
            </a:extLst>
          </p:cNvPr>
          <p:cNvSpPr txBox="1"/>
          <p:nvPr userDrawn="1"/>
        </p:nvSpPr>
        <p:spPr>
          <a:xfrm>
            <a:off x="3744891" y="3875074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02</a:t>
            </a:r>
          </a:p>
        </p:txBody>
      </p:sp>
      <p:sp>
        <p:nvSpPr>
          <p:cNvPr id="45" name="AutoShape 13">
            <a:extLst>
              <a:ext uri="{FF2B5EF4-FFF2-40B4-BE49-F238E27FC236}">
                <a16:creationId xmlns:a16="http://schemas.microsoft.com/office/drawing/2014/main" id="{DAE88451-D71E-7C4C-B68C-1B82E491AF50}"/>
              </a:ext>
            </a:extLst>
          </p:cNvPr>
          <p:cNvSpPr/>
          <p:nvPr userDrawn="1"/>
        </p:nvSpPr>
        <p:spPr>
          <a:xfrm>
            <a:off x="3382892" y="3461152"/>
            <a:ext cx="97575" cy="13821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9E902BAC-388E-7F46-83EB-3FA73A901EEA}"/>
              </a:ext>
            </a:extLst>
          </p:cNvPr>
          <p:cNvSpPr txBox="1"/>
          <p:nvPr userDrawn="1"/>
        </p:nvSpPr>
        <p:spPr>
          <a:xfrm>
            <a:off x="8010283" y="460648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05</a:t>
            </a:r>
          </a:p>
        </p:txBody>
      </p:sp>
      <p:sp>
        <p:nvSpPr>
          <p:cNvPr id="51" name="AutoShape 20">
            <a:extLst>
              <a:ext uri="{FF2B5EF4-FFF2-40B4-BE49-F238E27FC236}">
                <a16:creationId xmlns:a16="http://schemas.microsoft.com/office/drawing/2014/main" id="{9E6A9587-4B73-C74D-BB55-5FDDE5AEA154}"/>
              </a:ext>
            </a:extLst>
          </p:cNvPr>
          <p:cNvSpPr/>
          <p:nvPr userDrawn="1"/>
        </p:nvSpPr>
        <p:spPr>
          <a:xfrm>
            <a:off x="7648285" y="2406828"/>
            <a:ext cx="97575" cy="13820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53" name="AutoShape 21">
            <a:extLst>
              <a:ext uri="{FF2B5EF4-FFF2-40B4-BE49-F238E27FC236}">
                <a16:creationId xmlns:a16="http://schemas.microsoft.com/office/drawing/2014/main" id="{448F1104-3DE6-8446-B6C9-84490E3AF9EE}"/>
              </a:ext>
            </a:extLst>
          </p:cNvPr>
          <p:cNvSpPr/>
          <p:nvPr userDrawn="1"/>
        </p:nvSpPr>
        <p:spPr>
          <a:xfrm>
            <a:off x="7648285" y="4192559"/>
            <a:ext cx="97575" cy="138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54" name="AutoShape 23">
            <a:extLst>
              <a:ext uri="{FF2B5EF4-FFF2-40B4-BE49-F238E27FC236}">
                <a16:creationId xmlns:a16="http://schemas.microsoft.com/office/drawing/2014/main" id="{49C2A766-99AE-FA47-8FBB-F1D206842EBF}"/>
              </a:ext>
            </a:extLst>
          </p:cNvPr>
          <p:cNvSpPr/>
          <p:nvPr userDrawn="1"/>
        </p:nvSpPr>
        <p:spPr>
          <a:xfrm>
            <a:off x="3382893" y="4978059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24A8FF9B-56D1-CD4F-84E4-80005C7CD33A}"/>
              </a:ext>
            </a:extLst>
          </p:cNvPr>
          <p:cNvSpPr txBox="1"/>
          <p:nvPr userDrawn="1"/>
        </p:nvSpPr>
        <p:spPr>
          <a:xfrm>
            <a:off x="3744891" y="539198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03</a:t>
            </a:r>
          </a:p>
        </p:txBody>
      </p:sp>
      <p:sp>
        <p:nvSpPr>
          <p:cNvPr id="56" name="AutoShape 26">
            <a:extLst>
              <a:ext uri="{FF2B5EF4-FFF2-40B4-BE49-F238E27FC236}">
                <a16:creationId xmlns:a16="http://schemas.microsoft.com/office/drawing/2014/main" id="{4D6DE51E-00D0-B740-8A1E-5BCCD0C0A405}"/>
              </a:ext>
            </a:extLst>
          </p:cNvPr>
          <p:cNvSpPr/>
          <p:nvPr userDrawn="1"/>
        </p:nvSpPr>
        <p:spPr>
          <a:xfrm>
            <a:off x="3382892" y="4978058"/>
            <a:ext cx="97575" cy="138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4A66823A-B1B1-0545-8617-DB05DE44A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5450" y="2058062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77DDD0B-80A2-1540-8F03-A2BD26183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1800" y="3731736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DA6B665-AC7B-A546-AC00-0BE24E26F6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5450" y="5169171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E6E867B-F6A6-854D-89AF-14BFF2911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89892" y="2655378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B42EA7BC-FD1F-5D4B-817F-1AF7EBD0F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9892" y="4545107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66" name="AutoShape 18">
            <a:extLst>
              <a:ext uri="{FF2B5EF4-FFF2-40B4-BE49-F238E27FC236}">
                <a16:creationId xmlns:a16="http://schemas.microsoft.com/office/drawing/2014/main" id="{F59C9F4B-FD6E-644F-8742-CC89BA7C737A}"/>
              </a:ext>
            </a:extLst>
          </p:cNvPr>
          <p:cNvSpPr/>
          <p:nvPr userDrawn="1"/>
        </p:nvSpPr>
        <p:spPr>
          <a:xfrm rot="5400000">
            <a:off x="-3318225" y="3240212"/>
            <a:ext cx="6858003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335004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192FED2-065D-E943-869A-4C9D419110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000B7-64C4-AB45-B873-829F7A3BFC74}"/>
              </a:ext>
            </a:extLst>
          </p:cNvPr>
          <p:cNvSpPr txBox="1"/>
          <p:nvPr userDrawn="1"/>
        </p:nvSpPr>
        <p:spPr>
          <a:xfrm>
            <a:off x="685801" y="639674"/>
            <a:ext cx="6235467" cy="71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333" spc="-53" dirty="0">
                <a:solidFill>
                  <a:srgbClr val="151B39"/>
                </a:solidFill>
                <a:latin typeface="Halant Bold"/>
              </a:rPr>
              <a:t>Title of Contents1</a:t>
            </a: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D3F3AD0E-CAF4-3B47-89EA-A4B1283D512D}"/>
              </a:ext>
            </a:extLst>
          </p:cNvPr>
          <p:cNvSpPr/>
          <p:nvPr userDrawn="1"/>
        </p:nvSpPr>
        <p:spPr>
          <a:xfrm>
            <a:off x="3382893" y="2118275"/>
            <a:ext cx="3931067" cy="138205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9519449-8118-4A4A-8675-5E1C35CB0CFA}"/>
              </a:ext>
            </a:extLst>
          </p:cNvPr>
          <p:cNvSpPr/>
          <p:nvPr userDrawn="1"/>
        </p:nvSpPr>
        <p:spPr>
          <a:xfrm>
            <a:off x="3382892" y="2065504"/>
            <a:ext cx="97575" cy="1382056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54F0885F-58CD-7A4B-A672-D463C6BB622B}"/>
              </a:ext>
            </a:extLst>
          </p:cNvPr>
          <p:cNvSpPr txBox="1"/>
          <p:nvPr userDrawn="1"/>
        </p:nvSpPr>
        <p:spPr>
          <a:xfrm>
            <a:off x="3744891" y="253677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01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520798A5-C1FC-CC47-928F-F4DC5EEC38CD}"/>
              </a:ext>
            </a:extLst>
          </p:cNvPr>
          <p:cNvSpPr txBox="1"/>
          <p:nvPr userDrawn="1"/>
        </p:nvSpPr>
        <p:spPr>
          <a:xfrm>
            <a:off x="7937131" y="253677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04</a:t>
            </a:r>
          </a:p>
        </p:txBody>
      </p:sp>
      <p:sp>
        <p:nvSpPr>
          <p:cNvPr id="32" name="AutoShape 10">
            <a:extLst>
              <a:ext uri="{FF2B5EF4-FFF2-40B4-BE49-F238E27FC236}">
                <a16:creationId xmlns:a16="http://schemas.microsoft.com/office/drawing/2014/main" id="{32384FDA-A121-0A44-BBCF-F1C1F4D84D9C}"/>
              </a:ext>
            </a:extLst>
          </p:cNvPr>
          <p:cNvSpPr/>
          <p:nvPr userDrawn="1"/>
        </p:nvSpPr>
        <p:spPr>
          <a:xfrm>
            <a:off x="3382893" y="4326651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72F87648-9C9C-EF4D-B06A-BB63C36313B0}"/>
              </a:ext>
            </a:extLst>
          </p:cNvPr>
          <p:cNvSpPr txBox="1"/>
          <p:nvPr userDrawn="1"/>
        </p:nvSpPr>
        <p:spPr>
          <a:xfrm>
            <a:off x="3744891" y="4740573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02</a:t>
            </a:r>
          </a:p>
        </p:txBody>
      </p:sp>
      <p:sp>
        <p:nvSpPr>
          <p:cNvPr id="34" name="AutoShape 13">
            <a:extLst>
              <a:ext uri="{FF2B5EF4-FFF2-40B4-BE49-F238E27FC236}">
                <a16:creationId xmlns:a16="http://schemas.microsoft.com/office/drawing/2014/main" id="{89E59655-0F73-1349-B2E7-5F26E8BD8621}"/>
              </a:ext>
            </a:extLst>
          </p:cNvPr>
          <p:cNvSpPr/>
          <p:nvPr userDrawn="1"/>
        </p:nvSpPr>
        <p:spPr>
          <a:xfrm>
            <a:off x="3382892" y="4326650"/>
            <a:ext cx="97575" cy="13821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36" name="AutoShape 14">
            <a:extLst>
              <a:ext uri="{FF2B5EF4-FFF2-40B4-BE49-F238E27FC236}">
                <a16:creationId xmlns:a16="http://schemas.microsoft.com/office/drawing/2014/main" id="{15082488-8479-D844-BD83-7C4D905FE376}"/>
              </a:ext>
            </a:extLst>
          </p:cNvPr>
          <p:cNvSpPr/>
          <p:nvPr userDrawn="1"/>
        </p:nvSpPr>
        <p:spPr>
          <a:xfrm>
            <a:off x="7575133" y="4326651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05953662-BB3B-6F4B-A38B-99FB34505D05}"/>
              </a:ext>
            </a:extLst>
          </p:cNvPr>
          <p:cNvSpPr txBox="1"/>
          <p:nvPr userDrawn="1"/>
        </p:nvSpPr>
        <p:spPr>
          <a:xfrm>
            <a:off x="7937131" y="4740573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05</a:t>
            </a:r>
          </a:p>
        </p:txBody>
      </p:sp>
      <p:sp>
        <p:nvSpPr>
          <p:cNvPr id="38" name="AutoShape 20">
            <a:extLst>
              <a:ext uri="{FF2B5EF4-FFF2-40B4-BE49-F238E27FC236}">
                <a16:creationId xmlns:a16="http://schemas.microsoft.com/office/drawing/2014/main" id="{F81664D3-48FB-7647-B550-3E2A9665CDE0}"/>
              </a:ext>
            </a:extLst>
          </p:cNvPr>
          <p:cNvSpPr/>
          <p:nvPr userDrawn="1"/>
        </p:nvSpPr>
        <p:spPr>
          <a:xfrm>
            <a:off x="7575133" y="2065504"/>
            <a:ext cx="97575" cy="13820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40" name="AutoShape 21">
            <a:extLst>
              <a:ext uri="{FF2B5EF4-FFF2-40B4-BE49-F238E27FC236}">
                <a16:creationId xmlns:a16="http://schemas.microsoft.com/office/drawing/2014/main" id="{5E268E47-575E-D54B-8B27-2C39A317109B}"/>
              </a:ext>
            </a:extLst>
          </p:cNvPr>
          <p:cNvSpPr/>
          <p:nvPr userDrawn="1"/>
        </p:nvSpPr>
        <p:spPr>
          <a:xfrm>
            <a:off x="7575133" y="4326650"/>
            <a:ext cx="97575" cy="1382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A6216E-1F5B-EC46-964C-738D0D400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147" y="2336367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6393F63-D64D-C042-B6C0-DEFFF1AD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8146" y="4517856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A4DBFED-1F4E-0D4B-80D2-6E18C076B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508" y="2334299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A365BBA-AE28-194C-8D5F-8F52C1555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77700" y="4517856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47" name="AutoShape 18">
            <a:extLst>
              <a:ext uri="{FF2B5EF4-FFF2-40B4-BE49-F238E27FC236}">
                <a16:creationId xmlns:a16="http://schemas.microsoft.com/office/drawing/2014/main" id="{CE305326-3CD6-5149-B002-FC1F280746FF}"/>
              </a:ext>
            </a:extLst>
          </p:cNvPr>
          <p:cNvSpPr/>
          <p:nvPr userDrawn="1"/>
        </p:nvSpPr>
        <p:spPr>
          <a:xfrm rot="5400000">
            <a:off x="-3318225" y="3240212"/>
            <a:ext cx="6858003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210546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72B1DCF-EA35-C24B-8D92-B43C26F90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BB3A91-7F88-F544-9768-73C5A11D2666}"/>
              </a:ext>
            </a:extLst>
          </p:cNvPr>
          <p:cNvSpPr txBox="1"/>
          <p:nvPr userDrawn="1"/>
        </p:nvSpPr>
        <p:spPr>
          <a:xfrm>
            <a:off x="685801" y="639674"/>
            <a:ext cx="6235467" cy="71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333" spc="-53" dirty="0">
                <a:solidFill>
                  <a:srgbClr val="151B39"/>
                </a:solidFill>
                <a:latin typeface="Halant Bold"/>
              </a:rPr>
              <a:t>Title of Contents1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8EE50B4E-56B5-754C-A7C3-B2D16F435C94}"/>
              </a:ext>
            </a:extLst>
          </p:cNvPr>
          <p:cNvSpPr/>
          <p:nvPr userDrawn="1"/>
        </p:nvSpPr>
        <p:spPr>
          <a:xfrm>
            <a:off x="5614029" y="1809512"/>
            <a:ext cx="3931067" cy="138205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E7209200-DDB5-4F4D-B03E-A3A74E389781}"/>
              </a:ext>
            </a:extLst>
          </p:cNvPr>
          <p:cNvSpPr/>
          <p:nvPr userDrawn="1"/>
        </p:nvSpPr>
        <p:spPr>
          <a:xfrm>
            <a:off x="5614029" y="1809512"/>
            <a:ext cx="97575" cy="1382056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8E9230F4-AAB1-DD4E-9613-77959198F665}"/>
              </a:ext>
            </a:extLst>
          </p:cNvPr>
          <p:cNvSpPr txBox="1"/>
          <p:nvPr userDrawn="1"/>
        </p:nvSpPr>
        <p:spPr>
          <a:xfrm>
            <a:off x="5976027" y="2280779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01</a:t>
            </a:r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E33EC860-1637-E34D-AC3E-EEEEB7A044B6}"/>
              </a:ext>
            </a:extLst>
          </p:cNvPr>
          <p:cNvSpPr/>
          <p:nvPr userDrawn="1"/>
        </p:nvSpPr>
        <p:spPr>
          <a:xfrm>
            <a:off x="5614029" y="3461153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FD062C1-A431-B547-9C63-71369BB1EE13}"/>
              </a:ext>
            </a:extLst>
          </p:cNvPr>
          <p:cNvSpPr txBox="1"/>
          <p:nvPr userDrawn="1"/>
        </p:nvSpPr>
        <p:spPr>
          <a:xfrm>
            <a:off x="5976027" y="3875074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02</a:t>
            </a:r>
          </a:p>
        </p:txBody>
      </p:sp>
      <p:sp>
        <p:nvSpPr>
          <p:cNvPr id="39" name="AutoShape 13">
            <a:extLst>
              <a:ext uri="{FF2B5EF4-FFF2-40B4-BE49-F238E27FC236}">
                <a16:creationId xmlns:a16="http://schemas.microsoft.com/office/drawing/2014/main" id="{6244F74A-0088-DB49-8427-CBF504EA77E1}"/>
              </a:ext>
            </a:extLst>
          </p:cNvPr>
          <p:cNvSpPr/>
          <p:nvPr userDrawn="1"/>
        </p:nvSpPr>
        <p:spPr>
          <a:xfrm>
            <a:off x="5614029" y="3461153"/>
            <a:ext cx="97575" cy="11931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sp>
      <p:sp>
        <p:nvSpPr>
          <p:cNvPr id="42" name="AutoShape 14">
            <a:extLst>
              <a:ext uri="{FF2B5EF4-FFF2-40B4-BE49-F238E27FC236}">
                <a16:creationId xmlns:a16="http://schemas.microsoft.com/office/drawing/2014/main" id="{C545139C-C74C-2B47-8C6C-B3614046B49D}"/>
              </a:ext>
            </a:extLst>
          </p:cNvPr>
          <p:cNvSpPr/>
          <p:nvPr userDrawn="1"/>
        </p:nvSpPr>
        <p:spPr>
          <a:xfrm>
            <a:off x="7672708" y="3480340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5" name="AutoShape 23">
            <a:extLst>
              <a:ext uri="{FF2B5EF4-FFF2-40B4-BE49-F238E27FC236}">
                <a16:creationId xmlns:a16="http://schemas.microsoft.com/office/drawing/2014/main" id="{4A6F1E9F-0711-4547-8D67-55C38ACBD8FC}"/>
              </a:ext>
            </a:extLst>
          </p:cNvPr>
          <p:cNvSpPr/>
          <p:nvPr userDrawn="1"/>
        </p:nvSpPr>
        <p:spPr>
          <a:xfrm>
            <a:off x="5614029" y="4978059"/>
            <a:ext cx="3931067" cy="11931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72ABD014-8A6E-4A40-957A-B0A59FB81D8A}"/>
              </a:ext>
            </a:extLst>
          </p:cNvPr>
          <p:cNvSpPr txBox="1"/>
          <p:nvPr userDrawn="1"/>
        </p:nvSpPr>
        <p:spPr>
          <a:xfrm>
            <a:off x="5976027" y="5391981"/>
            <a:ext cx="61990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932" spc="-29" dirty="0">
                <a:solidFill>
                  <a:srgbClr val="151B39"/>
                </a:solidFill>
                <a:latin typeface="Halant Medium Bold"/>
              </a:rPr>
              <a:t>03</a:t>
            </a:r>
          </a:p>
        </p:txBody>
      </p:sp>
      <p:sp>
        <p:nvSpPr>
          <p:cNvPr id="49" name="AutoShape 26">
            <a:extLst>
              <a:ext uri="{FF2B5EF4-FFF2-40B4-BE49-F238E27FC236}">
                <a16:creationId xmlns:a16="http://schemas.microsoft.com/office/drawing/2014/main" id="{72B5594C-8F37-7D40-AC1E-BE4D824911E4}"/>
              </a:ext>
            </a:extLst>
          </p:cNvPr>
          <p:cNvSpPr/>
          <p:nvPr userDrawn="1"/>
        </p:nvSpPr>
        <p:spPr>
          <a:xfrm>
            <a:off x="5614029" y="4978059"/>
            <a:ext cx="97575" cy="11931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4F5B996-D2BC-0843-B9E3-761511EA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6586" y="2058062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22CA149-8716-F442-95B8-49839D972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2936" y="3731736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94F1441F-F14D-3947-91E2-A62D43DDC2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6586" y="5169171"/>
            <a:ext cx="2025650" cy="626437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3048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3" name="AutoShape 18">
            <a:extLst>
              <a:ext uri="{FF2B5EF4-FFF2-40B4-BE49-F238E27FC236}">
                <a16:creationId xmlns:a16="http://schemas.microsoft.com/office/drawing/2014/main" id="{7A9F24ED-D226-594E-B23C-9C7EB5019203}"/>
              </a:ext>
            </a:extLst>
          </p:cNvPr>
          <p:cNvSpPr/>
          <p:nvPr userDrawn="1"/>
        </p:nvSpPr>
        <p:spPr>
          <a:xfrm rot="5400000">
            <a:off x="-3318225" y="3240212"/>
            <a:ext cx="6858003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114733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261DC34A-13CB-E547-A6B4-CAF932E32FD1}"/>
              </a:ext>
            </a:extLst>
          </p:cNvPr>
          <p:cNvGrpSpPr/>
          <p:nvPr userDrawn="1"/>
        </p:nvGrpSpPr>
        <p:grpSpPr>
          <a:xfrm>
            <a:off x="3783448" y="649387"/>
            <a:ext cx="3508286" cy="3507745"/>
            <a:chOff x="0" y="0"/>
            <a:chExt cx="6350000" cy="63500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57604AC2-0DDD-4843-8CE5-C34A9B9159A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6" name="AutoShape 3">
            <a:extLst>
              <a:ext uri="{FF2B5EF4-FFF2-40B4-BE49-F238E27FC236}">
                <a16:creationId xmlns:a16="http://schemas.microsoft.com/office/drawing/2014/main" id="{BC47CE38-FBA2-5B4B-B1BC-D770A1092F53}"/>
              </a:ext>
            </a:extLst>
          </p:cNvPr>
          <p:cNvSpPr/>
          <p:nvPr userDrawn="1"/>
        </p:nvSpPr>
        <p:spPr>
          <a:xfrm>
            <a:off x="-843568" y="4774235"/>
            <a:ext cx="1911861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033E0F7-8F0C-D24C-930A-850CDFF8F3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9426" y="5066980"/>
            <a:ext cx="8693150" cy="63933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Module Intro / Header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2B7881E-44EE-BD4C-99FF-F23B96A7D2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185" y="5855059"/>
            <a:ext cx="3924300" cy="452437"/>
          </a:xfrm>
        </p:spPr>
        <p:txBody>
          <a:bodyPr/>
          <a:lstStyle>
            <a:lvl2pPr marL="304800" indent="0" algn="ctr">
              <a:buNone/>
              <a:defRPr>
                <a:solidFill>
                  <a:schemeClr val="bg2">
                    <a:lumMod val="10000"/>
                  </a:schemeClr>
                </a:solidFill>
              </a:defRPr>
            </a:lvl2pPr>
          </a:lstStyle>
          <a:p>
            <a:pPr lvl="1"/>
            <a:r>
              <a:rPr lang="en-US" dirty="0"/>
              <a:t>Module Description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0A7DBA27-47D9-9941-846C-8461D68BAE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956175" y="1261317"/>
            <a:ext cx="3084323" cy="3100761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016BCD8-2766-8048-88EA-08DC5BAEA5F9}"/>
              </a:ext>
            </a:extLst>
          </p:cNvPr>
          <p:cNvGrpSpPr/>
          <p:nvPr userDrawn="1"/>
        </p:nvGrpSpPr>
        <p:grpSpPr>
          <a:xfrm>
            <a:off x="6628894" y="689942"/>
            <a:ext cx="1941718" cy="1892450"/>
            <a:chOff x="0" y="0"/>
            <a:chExt cx="4589780" cy="45783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EFDB040-0C4B-014B-8413-76D70D05BE7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CC44C2-1502-6D46-BD12-1BEA210F549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</p:spTree>
    <p:extLst>
      <p:ext uri="{BB962C8B-B14F-4D97-AF65-F5344CB8AC3E}">
        <p14:creationId xmlns:p14="http://schemas.microsoft.com/office/powerpoint/2010/main" val="372093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12" name="AutoShape 18">
            <a:extLst>
              <a:ext uri="{FF2B5EF4-FFF2-40B4-BE49-F238E27FC236}">
                <a16:creationId xmlns:a16="http://schemas.microsoft.com/office/drawing/2014/main" id="{F5B1BAA0-E10D-FE4C-8365-6FB16F51331E}"/>
              </a:ext>
            </a:extLst>
          </p:cNvPr>
          <p:cNvSpPr/>
          <p:nvPr userDrawn="1"/>
        </p:nvSpPr>
        <p:spPr>
          <a:xfrm rot="5400000">
            <a:off x="-3250599" y="3240215"/>
            <a:ext cx="6858001" cy="377573"/>
          </a:xfrm>
          <a:prstGeom prst="rect">
            <a:avLst/>
          </a:prstGeom>
          <a:solidFill>
            <a:srgbClr val="2ED47B"/>
          </a:solidFill>
        </p:spPr>
      </p:sp>
    </p:spTree>
    <p:extLst>
      <p:ext uri="{BB962C8B-B14F-4D97-AF65-F5344CB8AC3E}">
        <p14:creationId xmlns:p14="http://schemas.microsoft.com/office/powerpoint/2010/main" val="248764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2D647DA2-0DA6-E843-9D36-A063BCFCFFC6}"/>
              </a:ext>
            </a:extLst>
          </p:cNvPr>
          <p:cNvGrpSpPr/>
          <p:nvPr userDrawn="1"/>
        </p:nvGrpSpPr>
        <p:grpSpPr>
          <a:xfrm>
            <a:off x="7643929" y="-1759857"/>
            <a:ext cx="3572828" cy="3572277"/>
            <a:chOff x="0" y="0"/>
            <a:chExt cx="6350000" cy="63500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06CAAD6-6CD1-FD4F-B079-C6719DBC1FD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0BA10EB2-DFEC-264F-9C4B-9E1EAB8F00A4}"/>
              </a:ext>
            </a:extLst>
          </p:cNvPr>
          <p:cNvGrpSpPr/>
          <p:nvPr userDrawn="1"/>
        </p:nvGrpSpPr>
        <p:grpSpPr>
          <a:xfrm>
            <a:off x="9564482" y="966784"/>
            <a:ext cx="1941718" cy="2568735"/>
            <a:chOff x="0" y="0"/>
            <a:chExt cx="4589780" cy="457835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9513907-79FC-9A4A-B580-355C04CE813A}"/>
                </a:ext>
              </a:extLst>
            </p:cNvPr>
            <p:cNvSpPr/>
            <p:nvPr/>
          </p:nvSpPr>
          <p:spPr>
            <a:xfrm>
              <a:off x="232345" y="284969"/>
              <a:ext cx="2418937" cy="3183210"/>
            </a:xfrm>
            <a:custGeom>
              <a:avLst/>
              <a:gdLst/>
              <a:ahLst/>
              <a:cxnLst/>
              <a:rect l="l" t="t" r="r" b="b"/>
              <a:pathLst>
                <a:path w="2418937" h="3183210">
                  <a:moveTo>
                    <a:pt x="20688" y="189979"/>
                  </a:moveTo>
                  <a:lnTo>
                    <a:pt x="20688" y="158316"/>
                  </a:lnTo>
                  <a:cubicBezTo>
                    <a:pt x="46947" y="158316"/>
                    <a:pt x="68431" y="129819"/>
                    <a:pt x="68431" y="94990"/>
                  </a:cubicBezTo>
                  <a:cubicBezTo>
                    <a:pt x="68431" y="60160"/>
                    <a:pt x="46947" y="31663"/>
                    <a:pt x="20688" y="31663"/>
                  </a:cubicBezTo>
                  <a:lnTo>
                    <a:pt x="20688" y="0"/>
                  </a:lnTo>
                  <a:cubicBezTo>
                    <a:pt x="60474" y="0"/>
                    <a:pt x="92302" y="42218"/>
                    <a:pt x="92302" y="94990"/>
                  </a:cubicBezTo>
                  <a:cubicBezTo>
                    <a:pt x="92302" y="147762"/>
                    <a:pt x="60474" y="189979"/>
                    <a:pt x="20688" y="189979"/>
                  </a:cubicBezTo>
                  <a:close/>
                  <a:moveTo>
                    <a:pt x="1273125" y="109766"/>
                  </a:moveTo>
                  <a:lnTo>
                    <a:pt x="1273125" y="78103"/>
                  </a:lnTo>
                  <a:lnTo>
                    <a:pt x="1129898" y="78103"/>
                  </a:lnTo>
                  <a:lnTo>
                    <a:pt x="1129898" y="109766"/>
                  </a:lnTo>
                  <a:lnTo>
                    <a:pt x="1273125" y="109766"/>
                  </a:lnTo>
                  <a:close/>
                  <a:moveTo>
                    <a:pt x="1201511" y="3183210"/>
                  </a:moveTo>
                  <a:cubicBezTo>
                    <a:pt x="1241297" y="3183210"/>
                    <a:pt x="1273125" y="3140992"/>
                    <a:pt x="1273125" y="3088220"/>
                  </a:cubicBezTo>
                  <a:lnTo>
                    <a:pt x="1249254" y="3088220"/>
                  </a:lnTo>
                  <a:cubicBezTo>
                    <a:pt x="1249254" y="3123049"/>
                    <a:pt x="1227770" y="3151546"/>
                    <a:pt x="1201511" y="3151546"/>
                  </a:cubicBezTo>
                  <a:cubicBezTo>
                    <a:pt x="1175253" y="3151546"/>
                    <a:pt x="1153769" y="3123049"/>
                    <a:pt x="1153769" y="3088220"/>
                  </a:cubicBezTo>
                  <a:lnTo>
                    <a:pt x="1129898" y="3088220"/>
                  </a:lnTo>
                  <a:cubicBezTo>
                    <a:pt x="1129898" y="3139936"/>
                    <a:pt x="1161726" y="3183210"/>
                    <a:pt x="1201511" y="3183210"/>
                  </a:cubicBezTo>
                  <a:close/>
                  <a:moveTo>
                    <a:pt x="592799" y="2373686"/>
                  </a:moveTo>
                  <a:cubicBezTo>
                    <a:pt x="592799" y="2426458"/>
                    <a:pt x="624627" y="2468676"/>
                    <a:pt x="664412" y="2468676"/>
                  </a:cubicBezTo>
                  <a:lnTo>
                    <a:pt x="664412" y="2437013"/>
                  </a:lnTo>
                  <a:cubicBezTo>
                    <a:pt x="638154" y="2437013"/>
                    <a:pt x="616670" y="2408516"/>
                    <a:pt x="616670" y="2373686"/>
                  </a:cubicBezTo>
                  <a:cubicBezTo>
                    <a:pt x="616670" y="2338857"/>
                    <a:pt x="638154" y="2310360"/>
                    <a:pt x="664412" y="2310360"/>
                  </a:cubicBezTo>
                  <a:lnTo>
                    <a:pt x="664412" y="2278697"/>
                  </a:lnTo>
                  <a:cubicBezTo>
                    <a:pt x="625423" y="2278697"/>
                    <a:pt x="592799" y="2321970"/>
                    <a:pt x="592799" y="2373686"/>
                  </a:cubicBezTo>
                  <a:close/>
                  <a:moveTo>
                    <a:pt x="101054" y="1690816"/>
                  </a:moveTo>
                  <a:lnTo>
                    <a:pt x="117764" y="1667597"/>
                  </a:lnTo>
                  <a:lnTo>
                    <a:pt x="16710" y="1533555"/>
                  </a:lnTo>
                  <a:lnTo>
                    <a:pt x="0" y="1555720"/>
                  </a:lnTo>
                  <a:lnTo>
                    <a:pt x="101054" y="1690816"/>
                  </a:lnTo>
                  <a:close/>
                  <a:moveTo>
                    <a:pt x="2418937" y="874960"/>
                  </a:moveTo>
                  <a:lnTo>
                    <a:pt x="2418937" y="843297"/>
                  </a:lnTo>
                  <a:lnTo>
                    <a:pt x="2275710" y="843297"/>
                  </a:lnTo>
                  <a:lnTo>
                    <a:pt x="2275710" y="874960"/>
                  </a:lnTo>
                  <a:lnTo>
                    <a:pt x="2418937" y="874960"/>
                  </a:lnTo>
                  <a:close/>
                  <a:moveTo>
                    <a:pt x="2311517" y="1617991"/>
                  </a:moveTo>
                  <a:cubicBezTo>
                    <a:pt x="2311517" y="1670763"/>
                    <a:pt x="2343345" y="1712981"/>
                    <a:pt x="2383130" y="1712981"/>
                  </a:cubicBezTo>
                  <a:lnTo>
                    <a:pt x="2383130" y="1681317"/>
                  </a:lnTo>
                  <a:cubicBezTo>
                    <a:pt x="2356872" y="1681317"/>
                    <a:pt x="2335388" y="1652820"/>
                    <a:pt x="2335388" y="1617991"/>
                  </a:cubicBezTo>
                  <a:cubicBezTo>
                    <a:pt x="2335388" y="1583161"/>
                    <a:pt x="2356872" y="1554664"/>
                    <a:pt x="2383130" y="1554664"/>
                  </a:cubicBezTo>
                  <a:lnTo>
                    <a:pt x="2383130" y="1523001"/>
                  </a:lnTo>
                  <a:cubicBezTo>
                    <a:pt x="2344141" y="1523001"/>
                    <a:pt x="2311517" y="1565219"/>
                    <a:pt x="2311517" y="1617991"/>
                  </a:cubicBezTo>
                  <a:close/>
                  <a:moveTo>
                    <a:pt x="1235727" y="855963"/>
                  </a:moveTo>
                  <a:cubicBezTo>
                    <a:pt x="1235727" y="803190"/>
                    <a:pt x="1203899" y="760973"/>
                    <a:pt x="1164113" y="760973"/>
                  </a:cubicBezTo>
                  <a:lnTo>
                    <a:pt x="1164113" y="792636"/>
                  </a:lnTo>
                  <a:cubicBezTo>
                    <a:pt x="1190372" y="792636"/>
                    <a:pt x="1211856" y="821133"/>
                    <a:pt x="1211856" y="855963"/>
                  </a:cubicBezTo>
                  <a:cubicBezTo>
                    <a:pt x="1211856" y="890792"/>
                    <a:pt x="1190372" y="919289"/>
                    <a:pt x="1164113" y="919289"/>
                  </a:cubicBezTo>
                  <a:lnTo>
                    <a:pt x="1164113" y="950952"/>
                  </a:lnTo>
                  <a:cubicBezTo>
                    <a:pt x="1203899" y="950952"/>
                    <a:pt x="1235727" y="907679"/>
                    <a:pt x="1235727" y="855963"/>
                  </a:cubicBezTo>
                  <a:close/>
                  <a:moveTo>
                    <a:pt x="639745" y="758862"/>
                  </a:moveTo>
                  <a:lnTo>
                    <a:pt x="615874" y="758862"/>
                  </a:lnTo>
                  <a:lnTo>
                    <a:pt x="615874" y="948841"/>
                  </a:lnTo>
                  <a:lnTo>
                    <a:pt x="639745" y="948841"/>
                  </a:lnTo>
                  <a:lnTo>
                    <a:pt x="639745" y="758862"/>
                  </a:lnTo>
                  <a:close/>
                  <a:moveTo>
                    <a:pt x="1272329" y="1630656"/>
                  </a:moveTo>
                  <a:lnTo>
                    <a:pt x="1272329" y="1598993"/>
                  </a:lnTo>
                  <a:lnTo>
                    <a:pt x="1129103" y="1598993"/>
                  </a:lnTo>
                  <a:lnTo>
                    <a:pt x="1129103" y="1630656"/>
                  </a:lnTo>
                  <a:lnTo>
                    <a:pt x="1272329" y="1630656"/>
                  </a:lnTo>
                  <a:close/>
                  <a:moveTo>
                    <a:pt x="2418937" y="3149435"/>
                  </a:moveTo>
                  <a:lnTo>
                    <a:pt x="2418937" y="3117772"/>
                  </a:lnTo>
                  <a:lnTo>
                    <a:pt x="2275710" y="3117772"/>
                  </a:lnTo>
                  <a:lnTo>
                    <a:pt x="2275710" y="3149435"/>
                  </a:lnTo>
                  <a:lnTo>
                    <a:pt x="2418937" y="3149435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C38AF1E-6D6F-A248-89F8-5AECC81D741B}"/>
                </a:ext>
              </a:extLst>
            </p:cNvPr>
            <p:cNvSpPr/>
            <p:nvPr/>
          </p:nvSpPr>
          <p:spPr>
            <a:xfrm>
              <a:off x="214840" y="284969"/>
              <a:ext cx="2423711" cy="3229649"/>
            </a:xfrm>
            <a:custGeom>
              <a:avLst/>
              <a:gdLst/>
              <a:ahLst/>
              <a:cxnLst/>
              <a:rect l="l" t="t" r="r" b="b"/>
              <a:pathLst>
                <a:path w="2423711" h="3229649">
                  <a:moveTo>
                    <a:pt x="2376764" y="2470787"/>
                  </a:moveTo>
                  <a:lnTo>
                    <a:pt x="2352893" y="2470787"/>
                  </a:lnTo>
                  <a:lnTo>
                    <a:pt x="2352893" y="2280808"/>
                  </a:lnTo>
                  <a:lnTo>
                    <a:pt x="2376764" y="2280808"/>
                  </a:lnTo>
                  <a:lnTo>
                    <a:pt x="2376764" y="2470787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89979"/>
                  </a:lnTo>
                  <a:lnTo>
                    <a:pt x="657250" y="189979"/>
                  </a:lnTo>
                  <a:lnTo>
                    <a:pt x="657250" y="0"/>
                  </a:lnTo>
                  <a:close/>
                  <a:moveTo>
                    <a:pt x="33419" y="937231"/>
                  </a:moveTo>
                  <a:lnTo>
                    <a:pt x="16710" y="915067"/>
                  </a:lnTo>
                  <a:lnTo>
                    <a:pt x="117764" y="781026"/>
                  </a:lnTo>
                  <a:lnTo>
                    <a:pt x="134474" y="803191"/>
                  </a:lnTo>
                  <a:lnTo>
                    <a:pt x="33419" y="937231"/>
                  </a:lnTo>
                  <a:close/>
                  <a:moveTo>
                    <a:pt x="1729858" y="37996"/>
                  </a:moveTo>
                  <a:lnTo>
                    <a:pt x="1746567" y="15832"/>
                  </a:lnTo>
                  <a:lnTo>
                    <a:pt x="1847622" y="149873"/>
                  </a:lnTo>
                  <a:lnTo>
                    <a:pt x="1830912" y="172037"/>
                  </a:lnTo>
                  <a:lnTo>
                    <a:pt x="1729858" y="37996"/>
                  </a:lnTo>
                  <a:close/>
                  <a:moveTo>
                    <a:pt x="1863536" y="902402"/>
                  </a:moveTo>
                  <a:lnTo>
                    <a:pt x="1839665" y="902402"/>
                  </a:lnTo>
                  <a:cubicBezTo>
                    <a:pt x="1839665" y="867572"/>
                    <a:pt x="1818181" y="839075"/>
                    <a:pt x="1791923" y="839075"/>
                  </a:cubicBezTo>
                  <a:cubicBezTo>
                    <a:pt x="1765664" y="839075"/>
                    <a:pt x="1744180" y="867572"/>
                    <a:pt x="1744180" y="902402"/>
                  </a:cubicBezTo>
                  <a:lnTo>
                    <a:pt x="1720309" y="902402"/>
                  </a:lnTo>
                  <a:cubicBezTo>
                    <a:pt x="1720309" y="849630"/>
                    <a:pt x="1752137" y="807412"/>
                    <a:pt x="1791923" y="807412"/>
                  </a:cubicBezTo>
                  <a:cubicBezTo>
                    <a:pt x="1830912" y="807412"/>
                    <a:pt x="1863536" y="850685"/>
                    <a:pt x="1863536" y="902402"/>
                  </a:cubicBezTo>
                  <a:close/>
                  <a:moveTo>
                    <a:pt x="1180823" y="2460233"/>
                  </a:moveTo>
                  <a:lnTo>
                    <a:pt x="1164113" y="2438068"/>
                  </a:lnTo>
                  <a:lnTo>
                    <a:pt x="1265167" y="2304027"/>
                  </a:lnTo>
                  <a:lnTo>
                    <a:pt x="1281877" y="2326192"/>
                  </a:lnTo>
                  <a:lnTo>
                    <a:pt x="1180823" y="2460233"/>
                  </a:lnTo>
                  <a:close/>
                  <a:moveTo>
                    <a:pt x="82753" y="2469731"/>
                  </a:moveTo>
                  <a:lnTo>
                    <a:pt x="58882" y="2469731"/>
                  </a:lnTo>
                  <a:lnTo>
                    <a:pt x="58882" y="2279752"/>
                  </a:lnTo>
                  <a:lnTo>
                    <a:pt x="82753" y="2279752"/>
                  </a:lnTo>
                  <a:lnTo>
                    <a:pt x="82753" y="2469731"/>
                  </a:lnTo>
                  <a:close/>
                  <a:moveTo>
                    <a:pt x="1803062" y="3229649"/>
                  </a:moveTo>
                  <a:lnTo>
                    <a:pt x="1779191" y="3229649"/>
                  </a:lnTo>
                  <a:lnTo>
                    <a:pt x="1779191" y="3039670"/>
                  </a:lnTo>
                  <a:lnTo>
                    <a:pt x="1803062" y="3039670"/>
                  </a:lnTo>
                  <a:lnTo>
                    <a:pt x="1803062" y="3229649"/>
                  </a:lnTo>
                  <a:close/>
                  <a:moveTo>
                    <a:pt x="143226" y="3182154"/>
                  </a:moveTo>
                  <a:lnTo>
                    <a:pt x="119355" y="3182154"/>
                  </a:lnTo>
                  <a:cubicBezTo>
                    <a:pt x="119355" y="3147325"/>
                    <a:pt x="97871" y="3118827"/>
                    <a:pt x="71613" y="3118827"/>
                  </a:cubicBezTo>
                  <a:cubicBezTo>
                    <a:pt x="45355" y="3118827"/>
                    <a:pt x="23871" y="3147325"/>
                    <a:pt x="23871" y="3182154"/>
                  </a:cubicBezTo>
                  <a:lnTo>
                    <a:pt x="0" y="3182154"/>
                  </a:lnTo>
                  <a:cubicBezTo>
                    <a:pt x="0" y="3129382"/>
                    <a:pt x="31828" y="3087164"/>
                    <a:pt x="71613" y="3087164"/>
                  </a:cubicBezTo>
                  <a:cubicBezTo>
                    <a:pt x="111398" y="3087164"/>
                    <a:pt x="143226" y="3129382"/>
                    <a:pt x="143226" y="3182154"/>
                  </a:cubicBezTo>
                  <a:close/>
                  <a:moveTo>
                    <a:pt x="2322656" y="173092"/>
                  </a:moveTo>
                  <a:lnTo>
                    <a:pt x="2305946" y="150928"/>
                  </a:lnTo>
                  <a:lnTo>
                    <a:pt x="2407001" y="16887"/>
                  </a:lnTo>
                  <a:lnTo>
                    <a:pt x="2423710" y="39051"/>
                  </a:lnTo>
                  <a:lnTo>
                    <a:pt x="2322656" y="173092"/>
                  </a:lnTo>
                  <a:close/>
                  <a:moveTo>
                    <a:pt x="601551" y="3216984"/>
                  </a:moveTo>
                  <a:lnTo>
                    <a:pt x="584841" y="3194819"/>
                  </a:lnTo>
                  <a:lnTo>
                    <a:pt x="685896" y="3060778"/>
                  </a:lnTo>
                  <a:lnTo>
                    <a:pt x="702605" y="3082942"/>
                  </a:lnTo>
                  <a:lnTo>
                    <a:pt x="601551" y="3216984"/>
                  </a:lnTo>
                  <a:close/>
                  <a:moveTo>
                    <a:pt x="1746567" y="1696093"/>
                  </a:moveTo>
                  <a:lnTo>
                    <a:pt x="1729858" y="1673929"/>
                  </a:lnTo>
                  <a:lnTo>
                    <a:pt x="1830912" y="1539888"/>
                  </a:lnTo>
                  <a:lnTo>
                    <a:pt x="1847622" y="1562052"/>
                  </a:lnTo>
                  <a:lnTo>
                    <a:pt x="1746567" y="1696093"/>
                  </a:lnTo>
                  <a:close/>
                  <a:moveTo>
                    <a:pt x="573701" y="1567330"/>
                  </a:moveTo>
                  <a:lnTo>
                    <a:pt x="597573" y="1567330"/>
                  </a:lnTo>
                  <a:cubicBezTo>
                    <a:pt x="597573" y="1602159"/>
                    <a:pt x="619056" y="1630656"/>
                    <a:pt x="645315" y="1630656"/>
                  </a:cubicBezTo>
                  <a:cubicBezTo>
                    <a:pt x="671573" y="1630656"/>
                    <a:pt x="693057" y="1602159"/>
                    <a:pt x="693057" y="1567330"/>
                  </a:cubicBezTo>
                  <a:lnTo>
                    <a:pt x="716928" y="1567330"/>
                  </a:lnTo>
                  <a:cubicBezTo>
                    <a:pt x="716928" y="1620102"/>
                    <a:pt x="685100" y="1662319"/>
                    <a:pt x="645315" y="1662319"/>
                  </a:cubicBezTo>
                  <a:cubicBezTo>
                    <a:pt x="606325" y="1662319"/>
                    <a:pt x="573701" y="1620102"/>
                    <a:pt x="573701" y="1567330"/>
                  </a:cubicBezTo>
                  <a:close/>
                  <a:moveTo>
                    <a:pt x="1863536" y="2421181"/>
                  </a:moveTo>
                  <a:lnTo>
                    <a:pt x="1839665" y="2421181"/>
                  </a:lnTo>
                  <a:cubicBezTo>
                    <a:pt x="1839665" y="2386352"/>
                    <a:pt x="1818181" y="2357855"/>
                    <a:pt x="1791923" y="2357855"/>
                  </a:cubicBezTo>
                  <a:cubicBezTo>
                    <a:pt x="1765664" y="2357855"/>
                    <a:pt x="1744180" y="2386352"/>
                    <a:pt x="1744180" y="2421181"/>
                  </a:cubicBezTo>
                  <a:lnTo>
                    <a:pt x="1720309" y="2421181"/>
                  </a:lnTo>
                  <a:cubicBezTo>
                    <a:pt x="1720309" y="2368409"/>
                    <a:pt x="1752137" y="2326192"/>
                    <a:pt x="1791923" y="2326192"/>
                  </a:cubicBezTo>
                  <a:cubicBezTo>
                    <a:pt x="1831708" y="2326192"/>
                    <a:pt x="1863536" y="2369465"/>
                    <a:pt x="1863536" y="2421181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6511A-A47B-6348-A34D-26C5FC48A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642" y="402105"/>
            <a:ext cx="7693025" cy="6253785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GB" dirty="0"/>
              <a:t>ENTER YOUR DEMO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6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12" name="AutoShape 18">
            <a:extLst>
              <a:ext uri="{FF2B5EF4-FFF2-40B4-BE49-F238E27FC236}">
                <a16:creationId xmlns:a16="http://schemas.microsoft.com/office/drawing/2014/main" id="{F5B1BAA0-E10D-FE4C-8365-6FB16F51331E}"/>
              </a:ext>
            </a:extLst>
          </p:cNvPr>
          <p:cNvSpPr/>
          <p:nvPr userDrawn="1"/>
        </p:nvSpPr>
        <p:spPr>
          <a:xfrm rot="5400000">
            <a:off x="-3250599" y="3240215"/>
            <a:ext cx="6858001" cy="377573"/>
          </a:xfrm>
          <a:prstGeom prst="rect">
            <a:avLst/>
          </a:prstGeom>
          <a:solidFill>
            <a:srgbClr val="2ED47B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1A9CEAA-BF39-B341-ABB9-4CA5934C5CDA}"/>
              </a:ext>
            </a:extLst>
          </p:cNvPr>
          <p:cNvSpPr/>
          <p:nvPr userDrawn="1"/>
        </p:nvSpPr>
        <p:spPr>
          <a:xfrm>
            <a:off x="-173938" y="3422122"/>
            <a:ext cx="1236593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23E1A9EF-7EF5-884E-8EA1-E4D45F69C795}"/>
              </a:ext>
            </a:extLst>
          </p:cNvPr>
          <p:cNvSpPr/>
          <p:nvPr userDrawn="1"/>
        </p:nvSpPr>
        <p:spPr>
          <a:xfrm rot="-5400000">
            <a:off x="1468380" y="4441188"/>
            <a:ext cx="926158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CE72-3000-8F4C-BCF8-2535E536F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288" y="1066549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23EFDA2-5666-C549-B0DE-7B356E0ADA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0288" y="1950257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1866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866" dirty="0"/>
              <a:t>Add the Section Description here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C233E58-1157-314D-B6F9-355399EE25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1480" y="1066549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A32730F-58ED-B143-87A7-241F9258FE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1480" y="1950257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1866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866" dirty="0"/>
              <a:t>Add the Section Description here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BB74E89-2F2A-DF47-A0FF-2423E28CAB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6638" y="4282460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6147E12-56CF-2B4C-9467-327E50FB6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6638" y="5166168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1866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866" dirty="0"/>
              <a:t>Add the Section Description here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4E82873-81A5-A14F-A2B7-61D888C79A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51480" y="4282460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EDD6E02-CA19-CF47-8EC2-D3854743D0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1480" y="5166168"/>
            <a:ext cx="3560233" cy="444961"/>
          </a:xfrm>
        </p:spPr>
        <p:txBody>
          <a:bodyPr>
            <a:normAutofit/>
          </a:bodyPr>
          <a:lstStyle>
            <a:lvl1pPr marL="0" indent="0" algn="ctr">
              <a:buNone/>
              <a:defRPr sz="1866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866" dirty="0"/>
              <a:t>Add the Section Description here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4C2D42D-AF81-8146-A493-A10C0DCE97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425" y="207401"/>
            <a:ext cx="10473267" cy="499456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933"/>
            </a:lvl1pPr>
          </a:lstStyle>
          <a:p>
            <a:pPr lvl="0"/>
            <a:r>
              <a:rPr lang="en-US" dirty="0"/>
              <a:t>Slide Header</a:t>
            </a:r>
          </a:p>
        </p:txBody>
      </p:sp>
    </p:spTree>
    <p:extLst>
      <p:ext uri="{BB962C8B-B14F-4D97-AF65-F5344CB8AC3E}">
        <p14:creationId xmlns:p14="http://schemas.microsoft.com/office/powerpoint/2010/main" val="92032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1C4D4DEA-45F8-C846-915A-7F84E4B04919}"/>
              </a:ext>
            </a:extLst>
          </p:cNvPr>
          <p:cNvGrpSpPr/>
          <p:nvPr userDrawn="1"/>
        </p:nvGrpSpPr>
        <p:grpSpPr>
          <a:xfrm>
            <a:off x="4341857" y="1372888"/>
            <a:ext cx="3508286" cy="3507745"/>
            <a:chOff x="0" y="0"/>
            <a:chExt cx="6350000" cy="6350000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598624F-9CC0-504E-8BAE-EB614FCC8BD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D0643482-F8A7-4C4F-87DE-EB53A486F8D3}"/>
              </a:ext>
            </a:extLst>
          </p:cNvPr>
          <p:cNvGrpSpPr/>
          <p:nvPr userDrawn="1"/>
        </p:nvGrpSpPr>
        <p:grpSpPr>
          <a:xfrm>
            <a:off x="4341857" y="4982852"/>
            <a:ext cx="541607" cy="541523"/>
            <a:chOff x="0" y="0"/>
            <a:chExt cx="6350000" cy="6350000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FF4D72F4-0E82-824F-902A-CEC1A5EA607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28" name="Group 9">
            <a:extLst>
              <a:ext uri="{FF2B5EF4-FFF2-40B4-BE49-F238E27FC236}">
                <a16:creationId xmlns:a16="http://schemas.microsoft.com/office/drawing/2014/main" id="{2CE34F4F-A545-2340-80E5-D759FC1CA9E0}"/>
              </a:ext>
            </a:extLst>
          </p:cNvPr>
          <p:cNvGrpSpPr/>
          <p:nvPr userDrawn="1"/>
        </p:nvGrpSpPr>
        <p:grpSpPr>
          <a:xfrm>
            <a:off x="6268154" y="426664"/>
            <a:ext cx="1941718" cy="1892450"/>
            <a:chOff x="0" y="0"/>
            <a:chExt cx="4589780" cy="4578350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0392E9F-470F-6345-9908-1338A0264BCD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96A4057-173E-CC49-86F6-6528C4F15077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id="31" name="Picture 12">
            <a:extLst>
              <a:ext uri="{FF2B5EF4-FFF2-40B4-BE49-F238E27FC236}">
                <a16:creationId xmlns:a16="http://schemas.microsoft.com/office/drawing/2014/main" id="{A80FCBF4-30BD-C049-B2F1-485C469619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8892" y="960185"/>
            <a:ext cx="3034217" cy="493657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E67EDA-6BE7-824D-81F9-43EAEB818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334" y="2084595"/>
            <a:ext cx="3292475" cy="344011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2CAFE-F39B-E64C-A1AC-29721C89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642" y="219042"/>
            <a:ext cx="11179175" cy="476176"/>
          </a:xfrm>
        </p:spPr>
        <p:txBody>
          <a:bodyPr>
            <a:normAutofit/>
          </a:bodyPr>
          <a:lstStyle>
            <a:lvl1pPr marL="0" indent="0">
              <a:buNone/>
              <a:defRPr sz="2666"/>
            </a:lvl1pPr>
          </a:lstStyle>
          <a:p>
            <a:pPr lvl="0"/>
            <a:r>
              <a:rPr lang="en-US" dirty="0"/>
              <a:t>Slide Header Comparison 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B5FEAA9D-22A4-8C4D-8F1E-800528166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95192" y="2084595"/>
            <a:ext cx="3292475" cy="344011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6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8">
            <a:extLst>
              <a:ext uri="{FF2B5EF4-FFF2-40B4-BE49-F238E27FC236}">
                <a16:creationId xmlns:a16="http://schemas.microsoft.com/office/drawing/2014/main" id="{F5B1BAA0-E10D-FE4C-8365-6FB16F51331E}"/>
              </a:ext>
            </a:extLst>
          </p:cNvPr>
          <p:cNvSpPr/>
          <p:nvPr userDrawn="1"/>
        </p:nvSpPr>
        <p:spPr>
          <a:xfrm rot="5400000">
            <a:off x="-3250599" y="3240215"/>
            <a:ext cx="6858001" cy="377573"/>
          </a:xfrm>
          <a:prstGeom prst="rect">
            <a:avLst/>
          </a:prstGeom>
          <a:solidFill>
            <a:srgbClr val="2ED47B"/>
          </a:solidFill>
        </p:spPr>
      </p:sp>
      <p:sp>
        <p:nvSpPr>
          <p:cNvPr id="4" name="Text Placeholder 45">
            <a:extLst>
              <a:ext uri="{FF2B5EF4-FFF2-40B4-BE49-F238E27FC236}">
                <a16:creationId xmlns:a16="http://schemas.microsoft.com/office/drawing/2014/main" id="{D6E9F153-9196-4745-AFF9-FB0B1CEB6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5256" y="402189"/>
            <a:ext cx="7916333" cy="59786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GB" dirty="0"/>
              <a:t>Edit Slide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68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38" name="Group 2">
            <a:extLst>
              <a:ext uri="{FF2B5EF4-FFF2-40B4-BE49-F238E27FC236}">
                <a16:creationId xmlns:a16="http://schemas.microsoft.com/office/drawing/2014/main" id="{8C93A1BB-A91A-D543-B3AA-1691654671A8}"/>
              </a:ext>
            </a:extLst>
          </p:cNvPr>
          <p:cNvGrpSpPr/>
          <p:nvPr userDrawn="1"/>
        </p:nvGrpSpPr>
        <p:grpSpPr>
          <a:xfrm>
            <a:off x="7721600" y="-1772047"/>
            <a:ext cx="3572828" cy="3572277"/>
            <a:chOff x="0" y="0"/>
            <a:chExt cx="6350000" cy="6350000"/>
          </a:xfrm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F1108F92-B3A8-C44D-B114-A3715FCC55F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50" name="Group 14">
            <a:extLst>
              <a:ext uri="{FF2B5EF4-FFF2-40B4-BE49-F238E27FC236}">
                <a16:creationId xmlns:a16="http://schemas.microsoft.com/office/drawing/2014/main" id="{8677131B-F06F-3C43-B9BA-B9493D73756C}"/>
              </a:ext>
            </a:extLst>
          </p:cNvPr>
          <p:cNvGrpSpPr/>
          <p:nvPr userDrawn="1"/>
        </p:nvGrpSpPr>
        <p:grpSpPr>
          <a:xfrm>
            <a:off x="9564482" y="966784"/>
            <a:ext cx="1941718" cy="2568735"/>
            <a:chOff x="0" y="0"/>
            <a:chExt cx="4589780" cy="4578350"/>
          </a:xfrm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4BEB9A4F-ACDE-E745-A5A5-F821C1BC3A27}"/>
                </a:ext>
              </a:extLst>
            </p:cNvPr>
            <p:cNvSpPr/>
            <p:nvPr/>
          </p:nvSpPr>
          <p:spPr>
            <a:xfrm>
              <a:off x="232345" y="284969"/>
              <a:ext cx="2418937" cy="3183210"/>
            </a:xfrm>
            <a:custGeom>
              <a:avLst/>
              <a:gdLst/>
              <a:ahLst/>
              <a:cxnLst/>
              <a:rect l="l" t="t" r="r" b="b"/>
              <a:pathLst>
                <a:path w="2418937" h="3183210">
                  <a:moveTo>
                    <a:pt x="20688" y="189979"/>
                  </a:moveTo>
                  <a:lnTo>
                    <a:pt x="20688" y="158316"/>
                  </a:lnTo>
                  <a:cubicBezTo>
                    <a:pt x="46947" y="158316"/>
                    <a:pt x="68431" y="129819"/>
                    <a:pt x="68431" y="94990"/>
                  </a:cubicBezTo>
                  <a:cubicBezTo>
                    <a:pt x="68431" y="60160"/>
                    <a:pt x="46947" y="31663"/>
                    <a:pt x="20688" y="31663"/>
                  </a:cubicBezTo>
                  <a:lnTo>
                    <a:pt x="20688" y="0"/>
                  </a:lnTo>
                  <a:cubicBezTo>
                    <a:pt x="60474" y="0"/>
                    <a:pt x="92302" y="42218"/>
                    <a:pt x="92302" y="94990"/>
                  </a:cubicBezTo>
                  <a:cubicBezTo>
                    <a:pt x="92302" y="147762"/>
                    <a:pt x="60474" y="189979"/>
                    <a:pt x="20688" y="189979"/>
                  </a:cubicBezTo>
                  <a:close/>
                  <a:moveTo>
                    <a:pt x="1273125" y="109766"/>
                  </a:moveTo>
                  <a:lnTo>
                    <a:pt x="1273125" y="78103"/>
                  </a:lnTo>
                  <a:lnTo>
                    <a:pt x="1129898" y="78103"/>
                  </a:lnTo>
                  <a:lnTo>
                    <a:pt x="1129898" y="109766"/>
                  </a:lnTo>
                  <a:lnTo>
                    <a:pt x="1273125" y="109766"/>
                  </a:lnTo>
                  <a:close/>
                  <a:moveTo>
                    <a:pt x="1201511" y="3183210"/>
                  </a:moveTo>
                  <a:cubicBezTo>
                    <a:pt x="1241297" y="3183210"/>
                    <a:pt x="1273125" y="3140992"/>
                    <a:pt x="1273125" y="3088220"/>
                  </a:cubicBezTo>
                  <a:lnTo>
                    <a:pt x="1249254" y="3088220"/>
                  </a:lnTo>
                  <a:cubicBezTo>
                    <a:pt x="1249254" y="3123049"/>
                    <a:pt x="1227770" y="3151546"/>
                    <a:pt x="1201511" y="3151546"/>
                  </a:cubicBezTo>
                  <a:cubicBezTo>
                    <a:pt x="1175253" y="3151546"/>
                    <a:pt x="1153769" y="3123049"/>
                    <a:pt x="1153769" y="3088220"/>
                  </a:cubicBezTo>
                  <a:lnTo>
                    <a:pt x="1129898" y="3088220"/>
                  </a:lnTo>
                  <a:cubicBezTo>
                    <a:pt x="1129898" y="3139936"/>
                    <a:pt x="1161726" y="3183210"/>
                    <a:pt x="1201511" y="3183210"/>
                  </a:cubicBezTo>
                  <a:close/>
                  <a:moveTo>
                    <a:pt x="592799" y="2373686"/>
                  </a:moveTo>
                  <a:cubicBezTo>
                    <a:pt x="592799" y="2426458"/>
                    <a:pt x="624627" y="2468676"/>
                    <a:pt x="664412" y="2468676"/>
                  </a:cubicBezTo>
                  <a:lnTo>
                    <a:pt x="664412" y="2437013"/>
                  </a:lnTo>
                  <a:cubicBezTo>
                    <a:pt x="638154" y="2437013"/>
                    <a:pt x="616670" y="2408516"/>
                    <a:pt x="616670" y="2373686"/>
                  </a:cubicBezTo>
                  <a:cubicBezTo>
                    <a:pt x="616670" y="2338857"/>
                    <a:pt x="638154" y="2310360"/>
                    <a:pt x="664412" y="2310360"/>
                  </a:cubicBezTo>
                  <a:lnTo>
                    <a:pt x="664412" y="2278697"/>
                  </a:lnTo>
                  <a:cubicBezTo>
                    <a:pt x="625423" y="2278697"/>
                    <a:pt x="592799" y="2321970"/>
                    <a:pt x="592799" y="2373686"/>
                  </a:cubicBezTo>
                  <a:close/>
                  <a:moveTo>
                    <a:pt x="101054" y="1690816"/>
                  </a:moveTo>
                  <a:lnTo>
                    <a:pt x="117764" y="1667597"/>
                  </a:lnTo>
                  <a:lnTo>
                    <a:pt x="16710" y="1533555"/>
                  </a:lnTo>
                  <a:lnTo>
                    <a:pt x="0" y="1555720"/>
                  </a:lnTo>
                  <a:lnTo>
                    <a:pt x="101054" y="1690816"/>
                  </a:lnTo>
                  <a:close/>
                  <a:moveTo>
                    <a:pt x="2418937" y="874960"/>
                  </a:moveTo>
                  <a:lnTo>
                    <a:pt x="2418937" y="843297"/>
                  </a:lnTo>
                  <a:lnTo>
                    <a:pt x="2275710" y="843297"/>
                  </a:lnTo>
                  <a:lnTo>
                    <a:pt x="2275710" y="874960"/>
                  </a:lnTo>
                  <a:lnTo>
                    <a:pt x="2418937" y="874960"/>
                  </a:lnTo>
                  <a:close/>
                  <a:moveTo>
                    <a:pt x="2311517" y="1617991"/>
                  </a:moveTo>
                  <a:cubicBezTo>
                    <a:pt x="2311517" y="1670763"/>
                    <a:pt x="2343345" y="1712981"/>
                    <a:pt x="2383130" y="1712981"/>
                  </a:cubicBezTo>
                  <a:lnTo>
                    <a:pt x="2383130" y="1681317"/>
                  </a:lnTo>
                  <a:cubicBezTo>
                    <a:pt x="2356872" y="1681317"/>
                    <a:pt x="2335388" y="1652820"/>
                    <a:pt x="2335388" y="1617991"/>
                  </a:cubicBezTo>
                  <a:cubicBezTo>
                    <a:pt x="2335388" y="1583161"/>
                    <a:pt x="2356872" y="1554664"/>
                    <a:pt x="2383130" y="1554664"/>
                  </a:cubicBezTo>
                  <a:lnTo>
                    <a:pt x="2383130" y="1523001"/>
                  </a:lnTo>
                  <a:cubicBezTo>
                    <a:pt x="2344141" y="1523001"/>
                    <a:pt x="2311517" y="1565219"/>
                    <a:pt x="2311517" y="1617991"/>
                  </a:cubicBezTo>
                  <a:close/>
                  <a:moveTo>
                    <a:pt x="1235727" y="855963"/>
                  </a:moveTo>
                  <a:cubicBezTo>
                    <a:pt x="1235727" y="803190"/>
                    <a:pt x="1203899" y="760973"/>
                    <a:pt x="1164113" y="760973"/>
                  </a:cubicBezTo>
                  <a:lnTo>
                    <a:pt x="1164113" y="792636"/>
                  </a:lnTo>
                  <a:cubicBezTo>
                    <a:pt x="1190372" y="792636"/>
                    <a:pt x="1211856" y="821133"/>
                    <a:pt x="1211856" y="855963"/>
                  </a:cubicBezTo>
                  <a:cubicBezTo>
                    <a:pt x="1211856" y="890792"/>
                    <a:pt x="1190372" y="919289"/>
                    <a:pt x="1164113" y="919289"/>
                  </a:cubicBezTo>
                  <a:lnTo>
                    <a:pt x="1164113" y="950952"/>
                  </a:lnTo>
                  <a:cubicBezTo>
                    <a:pt x="1203899" y="950952"/>
                    <a:pt x="1235727" y="907679"/>
                    <a:pt x="1235727" y="855963"/>
                  </a:cubicBezTo>
                  <a:close/>
                  <a:moveTo>
                    <a:pt x="639745" y="758862"/>
                  </a:moveTo>
                  <a:lnTo>
                    <a:pt x="615874" y="758862"/>
                  </a:lnTo>
                  <a:lnTo>
                    <a:pt x="615874" y="948841"/>
                  </a:lnTo>
                  <a:lnTo>
                    <a:pt x="639745" y="948841"/>
                  </a:lnTo>
                  <a:lnTo>
                    <a:pt x="639745" y="758862"/>
                  </a:lnTo>
                  <a:close/>
                  <a:moveTo>
                    <a:pt x="1272329" y="1630656"/>
                  </a:moveTo>
                  <a:lnTo>
                    <a:pt x="1272329" y="1598993"/>
                  </a:lnTo>
                  <a:lnTo>
                    <a:pt x="1129103" y="1598993"/>
                  </a:lnTo>
                  <a:lnTo>
                    <a:pt x="1129103" y="1630656"/>
                  </a:lnTo>
                  <a:lnTo>
                    <a:pt x="1272329" y="1630656"/>
                  </a:lnTo>
                  <a:close/>
                  <a:moveTo>
                    <a:pt x="2418937" y="3149435"/>
                  </a:moveTo>
                  <a:lnTo>
                    <a:pt x="2418937" y="3117772"/>
                  </a:lnTo>
                  <a:lnTo>
                    <a:pt x="2275710" y="3117772"/>
                  </a:lnTo>
                  <a:lnTo>
                    <a:pt x="2275710" y="3149435"/>
                  </a:lnTo>
                  <a:lnTo>
                    <a:pt x="2418937" y="3149435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224C04F-2E7C-8849-A9BF-6E3F6E829C09}"/>
                </a:ext>
              </a:extLst>
            </p:cNvPr>
            <p:cNvSpPr/>
            <p:nvPr/>
          </p:nvSpPr>
          <p:spPr>
            <a:xfrm>
              <a:off x="214840" y="284969"/>
              <a:ext cx="2423711" cy="3229649"/>
            </a:xfrm>
            <a:custGeom>
              <a:avLst/>
              <a:gdLst/>
              <a:ahLst/>
              <a:cxnLst/>
              <a:rect l="l" t="t" r="r" b="b"/>
              <a:pathLst>
                <a:path w="2423711" h="3229649">
                  <a:moveTo>
                    <a:pt x="2376764" y="2470787"/>
                  </a:moveTo>
                  <a:lnTo>
                    <a:pt x="2352893" y="2470787"/>
                  </a:lnTo>
                  <a:lnTo>
                    <a:pt x="2352893" y="2280808"/>
                  </a:lnTo>
                  <a:lnTo>
                    <a:pt x="2376764" y="2280808"/>
                  </a:lnTo>
                  <a:lnTo>
                    <a:pt x="2376764" y="2470787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89979"/>
                  </a:lnTo>
                  <a:lnTo>
                    <a:pt x="657250" y="189979"/>
                  </a:lnTo>
                  <a:lnTo>
                    <a:pt x="657250" y="0"/>
                  </a:lnTo>
                  <a:close/>
                  <a:moveTo>
                    <a:pt x="33419" y="937231"/>
                  </a:moveTo>
                  <a:lnTo>
                    <a:pt x="16710" y="915067"/>
                  </a:lnTo>
                  <a:lnTo>
                    <a:pt x="117764" y="781026"/>
                  </a:lnTo>
                  <a:lnTo>
                    <a:pt x="134474" y="803191"/>
                  </a:lnTo>
                  <a:lnTo>
                    <a:pt x="33419" y="937231"/>
                  </a:lnTo>
                  <a:close/>
                  <a:moveTo>
                    <a:pt x="1729858" y="37996"/>
                  </a:moveTo>
                  <a:lnTo>
                    <a:pt x="1746567" y="15832"/>
                  </a:lnTo>
                  <a:lnTo>
                    <a:pt x="1847622" y="149873"/>
                  </a:lnTo>
                  <a:lnTo>
                    <a:pt x="1830912" y="172037"/>
                  </a:lnTo>
                  <a:lnTo>
                    <a:pt x="1729858" y="37996"/>
                  </a:lnTo>
                  <a:close/>
                  <a:moveTo>
                    <a:pt x="1863536" y="902402"/>
                  </a:moveTo>
                  <a:lnTo>
                    <a:pt x="1839665" y="902402"/>
                  </a:lnTo>
                  <a:cubicBezTo>
                    <a:pt x="1839665" y="867572"/>
                    <a:pt x="1818181" y="839075"/>
                    <a:pt x="1791923" y="839075"/>
                  </a:cubicBezTo>
                  <a:cubicBezTo>
                    <a:pt x="1765664" y="839075"/>
                    <a:pt x="1744180" y="867572"/>
                    <a:pt x="1744180" y="902402"/>
                  </a:cubicBezTo>
                  <a:lnTo>
                    <a:pt x="1720309" y="902402"/>
                  </a:lnTo>
                  <a:cubicBezTo>
                    <a:pt x="1720309" y="849630"/>
                    <a:pt x="1752137" y="807412"/>
                    <a:pt x="1791923" y="807412"/>
                  </a:cubicBezTo>
                  <a:cubicBezTo>
                    <a:pt x="1830912" y="807412"/>
                    <a:pt x="1863536" y="850685"/>
                    <a:pt x="1863536" y="902402"/>
                  </a:cubicBezTo>
                  <a:close/>
                  <a:moveTo>
                    <a:pt x="1180823" y="2460233"/>
                  </a:moveTo>
                  <a:lnTo>
                    <a:pt x="1164113" y="2438068"/>
                  </a:lnTo>
                  <a:lnTo>
                    <a:pt x="1265167" y="2304027"/>
                  </a:lnTo>
                  <a:lnTo>
                    <a:pt x="1281877" y="2326192"/>
                  </a:lnTo>
                  <a:lnTo>
                    <a:pt x="1180823" y="2460233"/>
                  </a:lnTo>
                  <a:close/>
                  <a:moveTo>
                    <a:pt x="82753" y="2469731"/>
                  </a:moveTo>
                  <a:lnTo>
                    <a:pt x="58882" y="2469731"/>
                  </a:lnTo>
                  <a:lnTo>
                    <a:pt x="58882" y="2279752"/>
                  </a:lnTo>
                  <a:lnTo>
                    <a:pt x="82753" y="2279752"/>
                  </a:lnTo>
                  <a:lnTo>
                    <a:pt x="82753" y="2469731"/>
                  </a:lnTo>
                  <a:close/>
                  <a:moveTo>
                    <a:pt x="1803062" y="3229649"/>
                  </a:moveTo>
                  <a:lnTo>
                    <a:pt x="1779191" y="3229649"/>
                  </a:lnTo>
                  <a:lnTo>
                    <a:pt x="1779191" y="3039670"/>
                  </a:lnTo>
                  <a:lnTo>
                    <a:pt x="1803062" y="3039670"/>
                  </a:lnTo>
                  <a:lnTo>
                    <a:pt x="1803062" y="3229649"/>
                  </a:lnTo>
                  <a:close/>
                  <a:moveTo>
                    <a:pt x="143226" y="3182154"/>
                  </a:moveTo>
                  <a:lnTo>
                    <a:pt x="119355" y="3182154"/>
                  </a:lnTo>
                  <a:cubicBezTo>
                    <a:pt x="119355" y="3147325"/>
                    <a:pt x="97871" y="3118827"/>
                    <a:pt x="71613" y="3118827"/>
                  </a:cubicBezTo>
                  <a:cubicBezTo>
                    <a:pt x="45355" y="3118827"/>
                    <a:pt x="23871" y="3147325"/>
                    <a:pt x="23871" y="3182154"/>
                  </a:cubicBezTo>
                  <a:lnTo>
                    <a:pt x="0" y="3182154"/>
                  </a:lnTo>
                  <a:cubicBezTo>
                    <a:pt x="0" y="3129382"/>
                    <a:pt x="31828" y="3087164"/>
                    <a:pt x="71613" y="3087164"/>
                  </a:cubicBezTo>
                  <a:cubicBezTo>
                    <a:pt x="111398" y="3087164"/>
                    <a:pt x="143226" y="3129382"/>
                    <a:pt x="143226" y="3182154"/>
                  </a:cubicBezTo>
                  <a:close/>
                  <a:moveTo>
                    <a:pt x="2322656" y="173092"/>
                  </a:moveTo>
                  <a:lnTo>
                    <a:pt x="2305946" y="150928"/>
                  </a:lnTo>
                  <a:lnTo>
                    <a:pt x="2407001" y="16887"/>
                  </a:lnTo>
                  <a:lnTo>
                    <a:pt x="2423710" y="39051"/>
                  </a:lnTo>
                  <a:lnTo>
                    <a:pt x="2322656" y="173092"/>
                  </a:lnTo>
                  <a:close/>
                  <a:moveTo>
                    <a:pt x="601551" y="3216984"/>
                  </a:moveTo>
                  <a:lnTo>
                    <a:pt x="584841" y="3194819"/>
                  </a:lnTo>
                  <a:lnTo>
                    <a:pt x="685896" y="3060778"/>
                  </a:lnTo>
                  <a:lnTo>
                    <a:pt x="702605" y="3082942"/>
                  </a:lnTo>
                  <a:lnTo>
                    <a:pt x="601551" y="3216984"/>
                  </a:lnTo>
                  <a:close/>
                  <a:moveTo>
                    <a:pt x="1746567" y="1696093"/>
                  </a:moveTo>
                  <a:lnTo>
                    <a:pt x="1729858" y="1673929"/>
                  </a:lnTo>
                  <a:lnTo>
                    <a:pt x="1830912" y="1539888"/>
                  </a:lnTo>
                  <a:lnTo>
                    <a:pt x="1847622" y="1562052"/>
                  </a:lnTo>
                  <a:lnTo>
                    <a:pt x="1746567" y="1696093"/>
                  </a:lnTo>
                  <a:close/>
                  <a:moveTo>
                    <a:pt x="573701" y="1567330"/>
                  </a:moveTo>
                  <a:lnTo>
                    <a:pt x="597573" y="1567330"/>
                  </a:lnTo>
                  <a:cubicBezTo>
                    <a:pt x="597573" y="1602159"/>
                    <a:pt x="619056" y="1630656"/>
                    <a:pt x="645315" y="1630656"/>
                  </a:cubicBezTo>
                  <a:cubicBezTo>
                    <a:pt x="671573" y="1630656"/>
                    <a:pt x="693057" y="1602159"/>
                    <a:pt x="693057" y="1567330"/>
                  </a:cubicBezTo>
                  <a:lnTo>
                    <a:pt x="716928" y="1567330"/>
                  </a:lnTo>
                  <a:cubicBezTo>
                    <a:pt x="716928" y="1620102"/>
                    <a:pt x="685100" y="1662319"/>
                    <a:pt x="645315" y="1662319"/>
                  </a:cubicBezTo>
                  <a:cubicBezTo>
                    <a:pt x="606325" y="1662319"/>
                    <a:pt x="573701" y="1620102"/>
                    <a:pt x="573701" y="1567330"/>
                  </a:cubicBezTo>
                  <a:close/>
                  <a:moveTo>
                    <a:pt x="1863536" y="2421181"/>
                  </a:moveTo>
                  <a:lnTo>
                    <a:pt x="1839665" y="2421181"/>
                  </a:lnTo>
                  <a:cubicBezTo>
                    <a:pt x="1839665" y="2386352"/>
                    <a:pt x="1818181" y="2357855"/>
                    <a:pt x="1791923" y="2357855"/>
                  </a:cubicBezTo>
                  <a:cubicBezTo>
                    <a:pt x="1765664" y="2357855"/>
                    <a:pt x="1744180" y="2386352"/>
                    <a:pt x="1744180" y="2421181"/>
                  </a:cubicBezTo>
                  <a:lnTo>
                    <a:pt x="1720309" y="2421181"/>
                  </a:lnTo>
                  <a:cubicBezTo>
                    <a:pt x="1720309" y="2368409"/>
                    <a:pt x="1752137" y="2326192"/>
                    <a:pt x="1791923" y="2326192"/>
                  </a:cubicBezTo>
                  <a:cubicBezTo>
                    <a:pt x="1831708" y="2326192"/>
                    <a:pt x="1863536" y="2369465"/>
                    <a:pt x="1863536" y="2421181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E3DB6E-6012-B843-A5F8-BE4926335123}"/>
              </a:ext>
            </a:extLst>
          </p:cNvPr>
          <p:cNvCxnSpPr/>
          <p:nvPr userDrawn="1"/>
        </p:nvCxnSpPr>
        <p:spPr>
          <a:xfrm>
            <a:off x="4779421" y="3059930"/>
            <a:ext cx="0" cy="34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2F149-4530-AD42-A34F-889966BF0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3" y="3429529"/>
            <a:ext cx="3499440" cy="310572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CAD7D-CCF8-4C47-BE9E-C46A42C50C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534" y="695219"/>
            <a:ext cx="6462183" cy="828547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Comparison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8A5F03-AB37-F343-AEFB-0A62D35AE5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534" y="2815791"/>
            <a:ext cx="3499909" cy="5121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Comparison Topic 1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0742EE6-59A3-AC49-8B82-64EE6F46F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933" y="3417592"/>
            <a:ext cx="3499440" cy="310572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C05D65BC-591F-B04C-AE5A-A061DA8EB9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7934" y="2803853"/>
            <a:ext cx="3499909" cy="5121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Comparison Topic 2</a:t>
            </a:r>
          </a:p>
        </p:txBody>
      </p:sp>
    </p:spTree>
    <p:extLst>
      <p:ext uri="{BB962C8B-B14F-4D97-AF65-F5344CB8AC3E}">
        <p14:creationId xmlns:p14="http://schemas.microsoft.com/office/powerpoint/2010/main" val="393951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29D4604C-615E-8142-8666-08C9CD534DCF}"/>
              </a:ext>
            </a:extLst>
          </p:cNvPr>
          <p:cNvSpPr txBox="1"/>
          <p:nvPr userDrawn="1"/>
        </p:nvSpPr>
        <p:spPr>
          <a:xfrm>
            <a:off x="685800" y="1173506"/>
            <a:ext cx="4845118" cy="7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5333" dirty="0">
                <a:solidFill>
                  <a:srgbClr val="242725"/>
                </a:solidFill>
                <a:latin typeface="Inter Bold"/>
              </a:rPr>
              <a:t>Summary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6F377694-CC6B-A140-BC4A-ABEC2E8F5CC5}"/>
              </a:ext>
            </a:extLst>
          </p:cNvPr>
          <p:cNvGrpSpPr/>
          <p:nvPr userDrawn="1"/>
        </p:nvGrpSpPr>
        <p:grpSpPr>
          <a:xfrm>
            <a:off x="6210569" y="4890999"/>
            <a:ext cx="4144237" cy="4143598"/>
            <a:chOff x="0" y="0"/>
            <a:chExt cx="6350000" cy="63500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7723E9C1-25D2-974B-A341-DD7A5ADD9FD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17" name="Picture 5">
            <a:extLst>
              <a:ext uri="{FF2B5EF4-FFF2-40B4-BE49-F238E27FC236}">
                <a16:creationId xmlns:a16="http://schemas.microsoft.com/office/drawing/2014/main" id="{AEFD7F9B-3231-094B-94B4-F47A39E067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727118" y="685694"/>
            <a:ext cx="2571958" cy="5612534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96BD0DBD-32A0-0E43-AC81-CF2127D18342}"/>
              </a:ext>
            </a:extLst>
          </p:cNvPr>
          <p:cNvSpPr txBox="1"/>
          <p:nvPr userDrawn="1"/>
        </p:nvSpPr>
        <p:spPr>
          <a:xfrm>
            <a:off x="9508245" y="469828"/>
            <a:ext cx="1997955" cy="18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282"/>
              </a:lnSpc>
              <a:spcBef>
                <a:spcPct val="0"/>
              </a:spcBef>
            </a:pPr>
            <a:r>
              <a:rPr lang="en-US" sz="10916" dirty="0">
                <a:solidFill>
                  <a:srgbClr val="242725">
                    <a:alpha val="7843"/>
                  </a:srgbClr>
                </a:solidFill>
                <a:latin typeface="Inter Bold"/>
              </a:rPr>
              <a:t>15</a:t>
            </a:r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CCDF8338-9221-3340-913B-87C0939E02CB}"/>
              </a:ext>
            </a:extLst>
          </p:cNvPr>
          <p:cNvGrpSpPr/>
          <p:nvPr userDrawn="1"/>
        </p:nvGrpSpPr>
        <p:grpSpPr>
          <a:xfrm>
            <a:off x="9841909" y="3161536"/>
            <a:ext cx="1025794" cy="1025636"/>
            <a:chOff x="0" y="0"/>
            <a:chExt cx="6350000" cy="635000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14435746-3AAF-4741-A164-36A7A7745D7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E6097B75-7903-5142-98D9-42757C323E76}"/>
              </a:ext>
            </a:extLst>
          </p:cNvPr>
          <p:cNvGrpSpPr/>
          <p:nvPr userDrawn="1"/>
        </p:nvGrpSpPr>
        <p:grpSpPr>
          <a:xfrm>
            <a:off x="6096000" y="2643111"/>
            <a:ext cx="518505" cy="518425"/>
            <a:chOff x="0" y="0"/>
            <a:chExt cx="6350000" cy="6350000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3DE29C9-6E16-4549-9EE3-BCC4C678632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BE50F7AF-379C-F743-9A00-2F1791B77DBD}"/>
              </a:ext>
            </a:extLst>
          </p:cNvPr>
          <p:cNvGrpSpPr/>
          <p:nvPr userDrawn="1"/>
        </p:nvGrpSpPr>
        <p:grpSpPr>
          <a:xfrm>
            <a:off x="11186999" y="5659924"/>
            <a:ext cx="638403" cy="638304"/>
            <a:chOff x="0" y="0"/>
            <a:chExt cx="6350000" cy="6350000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3F8164DA-806F-1142-89B2-CE2115CDC66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7A6FFF86-193D-BA4E-A5A3-5D9349E56A31}"/>
              </a:ext>
            </a:extLst>
          </p:cNvPr>
          <p:cNvGrpSpPr/>
          <p:nvPr userDrawn="1"/>
        </p:nvGrpSpPr>
        <p:grpSpPr>
          <a:xfrm>
            <a:off x="5125141" y="4493739"/>
            <a:ext cx="1941718" cy="1892450"/>
            <a:chOff x="0" y="0"/>
            <a:chExt cx="4589780" cy="4578350"/>
          </a:xfrm>
        </p:grpSpPr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8DF64252-77CD-3242-A897-4CFD6B85AA1A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B520D3A-28C8-7548-8478-9F802FC6E67A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78E3B-0C42-B543-B7B6-8C782FA8C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993" y="2730079"/>
            <a:ext cx="4315883" cy="3389319"/>
          </a:xfrm>
        </p:spPr>
        <p:txBody>
          <a:bodyPr/>
          <a:lstStyle>
            <a:lvl1pPr marL="152385" marR="0" indent="-152385" algn="l" defTabSz="609539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marL="152385" marR="0" lvl="0" indent="-152385" algn="l" defTabSz="609539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marL="152385" marR="0" lvl="0" indent="-152385" algn="l" defTabSz="609539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marL="152385" marR="0" lvl="0" indent="-152385" algn="l" defTabSz="609539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71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F1EC3878-ED6A-374B-8630-DE633DB5B781}"/>
              </a:ext>
            </a:extLst>
          </p:cNvPr>
          <p:cNvSpPr txBox="1"/>
          <p:nvPr userDrawn="1"/>
        </p:nvSpPr>
        <p:spPr>
          <a:xfrm>
            <a:off x="685800" y="2609704"/>
            <a:ext cx="2828804" cy="16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5333" dirty="0">
                <a:solidFill>
                  <a:srgbClr val="242725"/>
                </a:solidFill>
                <a:latin typeface="Inter Bold"/>
              </a:rPr>
              <a:t>Contact</a:t>
            </a:r>
          </a:p>
          <a:p>
            <a:pPr>
              <a:lnSpc>
                <a:spcPts val="6399"/>
              </a:lnSpc>
            </a:pPr>
            <a:r>
              <a:rPr lang="en-US" sz="5333" dirty="0">
                <a:solidFill>
                  <a:srgbClr val="242725"/>
                </a:solidFill>
                <a:latin typeface="Inter Bold"/>
              </a:rPr>
              <a:t>me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3C5E5BED-6043-B546-887C-662872170F79}"/>
              </a:ext>
            </a:extLst>
          </p:cNvPr>
          <p:cNvGrpSpPr/>
          <p:nvPr userDrawn="1"/>
        </p:nvGrpSpPr>
        <p:grpSpPr>
          <a:xfrm>
            <a:off x="6807553" y="590119"/>
            <a:ext cx="1941718" cy="1892450"/>
            <a:chOff x="0" y="0"/>
            <a:chExt cx="4589780" cy="4578350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B8A714AE-185F-8045-AFC4-99DCD153F730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747CB93-2F9C-494F-8AB1-9FE698F69A42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23" name="Group 6">
            <a:extLst>
              <a:ext uri="{FF2B5EF4-FFF2-40B4-BE49-F238E27FC236}">
                <a16:creationId xmlns:a16="http://schemas.microsoft.com/office/drawing/2014/main" id="{78982704-0C38-9F40-A05A-DF2CCA47D35D}"/>
              </a:ext>
            </a:extLst>
          </p:cNvPr>
          <p:cNvGrpSpPr/>
          <p:nvPr userDrawn="1"/>
        </p:nvGrpSpPr>
        <p:grpSpPr>
          <a:xfrm>
            <a:off x="2851959" y="3962983"/>
            <a:ext cx="1941718" cy="1892450"/>
            <a:chOff x="0" y="0"/>
            <a:chExt cx="4589780" cy="457835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D55B4988-2431-0E4A-B89D-7E8EAE3C8BD4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D77DC70-CD50-E843-B863-46EC7FF094EF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id="26" name="Picture 9">
            <a:extLst>
              <a:ext uri="{FF2B5EF4-FFF2-40B4-BE49-F238E27FC236}">
                <a16:creationId xmlns:a16="http://schemas.microsoft.com/office/drawing/2014/main" id="{BC524447-F7D8-724A-90DA-F2F351FF3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9506" y="1743276"/>
            <a:ext cx="4012989" cy="3370391"/>
          </a:xfrm>
          <a:prstGeom prst="rect">
            <a:avLst/>
          </a:prstGeom>
        </p:spPr>
      </p:pic>
      <p:grpSp>
        <p:nvGrpSpPr>
          <p:cNvPr id="27" name="Group 10">
            <a:extLst>
              <a:ext uri="{FF2B5EF4-FFF2-40B4-BE49-F238E27FC236}">
                <a16:creationId xmlns:a16="http://schemas.microsoft.com/office/drawing/2014/main" id="{8B3EA8CC-33C6-DA40-AFCA-8A79700AE5B5}"/>
              </a:ext>
            </a:extLst>
          </p:cNvPr>
          <p:cNvGrpSpPr/>
          <p:nvPr userDrawn="1"/>
        </p:nvGrpSpPr>
        <p:grpSpPr>
          <a:xfrm>
            <a:off x="8866663" y="2017853"/>
            <a:ext cx="2497552" cy="2436794"/>
            <a:chOff x="0" y="-47625"/>
            <a:chExt cx="4995104" cy="4874339"/>
          </a:xfrm>
        </p:grpSpPr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8A352C81-F097-1947-ACC1-B2D689C188DD}"/>
                </a:ext>
              </a:extLst>
            </p:cNvPr>
            <p:cNvSpPr txBox="1"/>
            <p:nvPr/>
          </p:nvSpPr>
          <p:spPr>
            <a:xfrm>
              <a:off x="0" y="-47625"/>
              <a:ext cx="4995104" cy="45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6"/>
                </a:lnSpc>
                <a:spcBef>
                  <a:spcPct val="0"/>
                </a:spcBef>
              </a:pPr>
              <a:r>
                <a:rPr lang="en-US" sz="1333" spc="13" dirty="0">
                  <a:solidFill>
                    <a:srgbClr val="242725"/>
                  </a:solidFill>
                  <a:latin typeface="Inter Bold"/>
                </a:rPr>
                <a:t>EMAIL</a:t>
              </a: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9494C2E2-7686-AC45-94FC-C943BF7922A2}"/>
                </a:ext>
              </a:extLst>
            </p:cNvPr>
            <p:cNvSpPr txBox="1"/>
            <p:nvPr/>
          </p:nvSpPr>
          <p:spPr>
            <a:xfrm>
              <a:off x="0" y="2161628"/>
              <a:ext cx="4995104" cy="45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6"/>
                </a:lnSpc>
                <a:spcBef>
                  <a:spcPct val="0"/>
                </a:spcBef>
              </a:pPr>
              <a:r>
                <a:rPr lang="en-US" sz="1333" spc="13" dirty="0">
                  <a:solidFill>
                    <a:srgbClr val="242725"/>
                  </a:solidFill>
                  <a:latin typeface="Inter Bold"/>
                </a:rPr>
                <a:t>WEBSITE</a:t>
              </a: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F7A3DF5C-DD78-F74C-BDD7-40A70BEC4C21}"/>
                </a:ext>
              </a:extLst>
            </p:cNvPr>
            <p:cNvSpPr txBox="1"/>
            <p:nvPr/>
          </p:nvSpPr>
          <p:spPr>
            <a:xfrm>
              <a:off x="0" y="4370878"/>
              <a:ext cx="4995104" cy="45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6"/>
                </a:lnSpc>
                <a:spcBef>
                  <a:spcPct val="0"/>
                </a:spcBef>
              </a:pPr>
              <a:r>
                <a:rPr lang="en-US" sz="1333" spc="13" dirty="0">
                  <a:solidFill>
                    <a:srgbClr val="242725"/>
                  </a:solidFill>
                  <a:latin typeface="Inter Bold"/>
                </a:rPr>
                <a:t>LinkedIn</a:t>
              </a:r>
            </a:p>
          </p:txBody>
        </p:sp>
      </p:grpSp>
      <p:grpSp>
        <p:nvGrpSpPr>
          <p:cNvPr id="43" name="Group 17">
            <a:extLst>
              <a:ext uri="{FF2B5EF4-FFF2-40B4-BE49-F238E27FC236}">
                <a16:creationId xmlns:a16="http://schemas.microsoft.com/office/drawing/2014/main" id="{32D26B5B-0A0E-274F-9C60-D51CAAF68FFF}"/>
              </a:ext>
            </a:extLst>
          </p:cNvPr>
          <p:cNvGrpSpPr/>
          <p:nvPr userDrawn="1"/>
        </p:nvGrpSpPr>
        <p:grpSpPr>
          <a:xfrm>
            <a:off x="-1931746" y="5113666"/>
            <a:ext cx="4144237" cy="4143598"/>
            <a:chOff x="0" y="0"/>
            <a:chExt cx="6350000" cy="6350000"/>
          </a:xfrm>
        </p:grpSpPr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DE824086-8455-8D47-9173-1CC82D863A3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grpSp>
        <p:nvGrpSpPr>
          <p:cNvPr id="45" name="Group 19">
            <a:extLst>
              <a:ext uri="{FF2B5EF4-FFF2-40B4-BE49-F238E27FC236}">
                <a16:creationId xmlns:a16="http://schemas.microsoft.com/office/drawing/2014/main" id="{80798BAA-A095-E74B-BF71-D3121813E0BF}"/>
              </a:ext>
            </a:extLst>
          </p:cNvPr>
          <p:cNvGrpSpPr/>
          <p:nvPr userDrawn="1"/>
        </p:nvGrpSpPr>
        <p:grpSpPr>
          <a:xfrm>
            <a:off x="10115440" y="-2508409"/>
            <a:ext cx="4144237" cy="4143598"/>
            <a:chOff x="0" y="0"/>
            <a:chExt cx="6350000" cy="6350000"/>
          </a:xfrm>
        </p:grpSpPr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E10D5CAB-2464-5247-B287-D6402ACAF54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1D5B-414B-E549-A1B4-E6063F6D5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717" y="2352312"/>
            <a:ext cx="2227792" cy="2571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4D8C41EA-D8FD-DE48-ADD6-79A479348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74859" y="3428471"/>
            <a:ext cx="2227792" cy="2571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2F725325-8623-2346-A434-1F900BCC26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74859" y="4530781"/>
            <a:ext cx="2227792" cy="2571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59735779-18EF-C146-A7F3-5C236E6B9D54}"/>
              </a:ext>
            </a:extLst>
          </p:cNvPr>
          <p:cNvGrpSpPr/>
          <p:nvPr userDrawn="1"/>
        </p:nvGrpSpPr>
        <p:grpSpPr>
          <a:xfrm>
            <a:off x="1945725" y="375744"/>
            <a:ext cx="3829683" cy="3829092"/>
            <a:chOff x="0" y="0"/>
            <a:chExt cx="6350000" cy="6350000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758FA8C-2E07-6F4B-8A9F-3D80D9754EC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5D8C6450-3BA2-6047-98E4-540E1C6A759F}"/>
              </a:ext>
            </a:extLst>
          </p:cNvPr>
          <p:cNvSpPr/>
          <p:nvPr userDrawn="1"/>
        </p:nvSpPr>
        <p:spPr>
          <a:xfrm>
            <a:off x="-553552" y="9297535"/>
            <a:ext cx="1911861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C2990D-DDD7-D44E-B9D8-C90270D720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6692" y="1715636"/>
            <a:ext cx="5034987" cy="24892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Lesson Title / Intro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DCCED1-1CA2-7F41-A467-F83B2A540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84877" y="4469948"/>
            <a:ext cx="4294188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GB" dirty="0"/>
              <a:t>Enter Lesson Description 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5CCAD1-BC2A-7349-B3E4-642CFC76ED95}"/>
              </a:ext>
            </a:extLst>
          </p:cNvPr>
          <p:cNvGrpSpPr/>
          <p:nvPr userDrawn="1"/>
        </p:nvGrpSpPr>
        <p:grpSpPr>
          <a:xfrm>
            <a:off x="4659162" y="955144"/>
            <a:ext cx="1941718" cy="3159414"/>
            <a:chOff x="0" y="0"/>
            <a:chExt cx="4589780" cy="457835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259C40-B696-534A-9BA2-DB27E2072BBB}"/>
                </a:ext>
              </a:extLst>
            </p:cNvPr>
            <p:cNvSpPr/>
            <p:nvPr/>
          </p:nvSpPr>
          <p:spPr>
            <a:xfrm>
              <a:off x="232345" y="350498"/>
              <a:ext cx="2418937" cy="3915187"/>
            </a:xfrm>
            <a:custGeom>
              <a:avLst/>
              <a:gdLst/>
              <a:ahLst/>
              <a:cxnLst/>
              <a:rect l="l" t="t" r="r" b="b"/>
              <a:pathLst>
                <a:path w="2418937" h="391518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825F4249-0F24-9343-819D-FFB4E503316A}"/>
                </a:ext>
              </a:extLst>
            </p:cNvPr>
            <p:cNvSpPr/>
            <p:nvPr/>
          </p:nvSpPr>
          <p:spPr>
            <a:xfrm>
              <a:off x="214840" y="350498"/>
              <a:ext cx="2423711" cy="3972305"/>
            </a:xfrm>
            <a:custGeom>
              <a:avLst/>
              <a:gdLst/>
              <a:ahLst/>
              <a:cxnLst/>
              <a:rect l="l" t="t" r="r" b="b"/>
              <a:pathLst>
                <a:path w="2423711" h="3972305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id="21" name="Picture 7">
            <a:extLst>
              <a:ext uri="{FF2B5EF4-FFF2-40B4-BE49-F238E27FC236}">
                <a16:creationId xmlns:a16="http://schemas.microsoft.com/office/drawing/2014/main" id="{71E9DD23-BCCB-F945-AA9D-3579254EE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954273"/>
            <a:ext cx="6738505" cy="50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692235-2FF1-944F-A815-976D795F4908}"/>
              </a:ext>
            </a:extLst>
          </p:cNvPr>
          <p:cNvGrpSpPr/>
          <p:nvPr userDrawn="1"/>
        </p:nvGrpSpPr>
        <p:grpSpPr>
          <a:xfrm>
            <a:off x="9564482" y="1137995"/>
            <a:ext cx="1941718" cy="3159414"/>
            <a:chOff x="0" y="0"/>
            <a:chExt cx="4589780" cy="457835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9B5E090-7FF7-B342-B72B-165C082D5D6E}"/>
                </a:ext>
              </a:extLst>
            </p:cNvPr>
            <p:cNvSpPr/>
            <p:nvPr/>
          </p:nvSpPr>
          <p:spPr>
            <a:xfrm>
              <a:off x="232345" y="350498"/>
              <a:ext cx="2418937" cy="3915187"/>
            </a:xfrm>
            <a:custGeom>
              <a:avLst/>
              <a:gdLst/>
              <a:ahLst/>
              <a:cxnLst/>
              <a:rect l="l" t="t" r="r" b="b"/>
              <a:pathLst>
                <a:path w="2418937" h="391518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8B02A880-FDB2-AA49-ACD0-3066B24DDADA}"/>
                </a:ext>
              </a:extLst>
            </p:cNvPr>
            <p:cNvSpPr/>
            <p:nvPr/>
          </p:nvSpPr>
          <p:spPr>
            <a:xfrm>
              <a:off x="214840" y="350498"/>
              <a:ext cx="2423711" cy="3972305"/>
            </a:xfrm>
            <a:custGeom>
              <a:avLst/>
              <a:gdLst/>
              <a:ahLst/>
              <a:cxnLst/>
              <a:rect l="l" t="t" r="r" b="b"/>
              <a:pathLst>
                <a:path w="2423711" h="3972305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B00ED16-7FCC-934E-A0C5-84388213628E}"/>
              </a:ext>
            </a:extLst>
          </p:cNvPr>
          <p:cNvGrpSpPr/>
          <p:nvPr userDrawn="1"/>
        </p:nvGrpSpPr>
        <p:grpSpPr>
          <a:xfrm>
            <a:off x="7150633" y="494680"/>
            <a:ext cx="3812595" cy="3829092"/>
            <a:chOff x="14167" y="0"/>
            <a:chExt cx="6321665" cy="63500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78D4689-2804-1C4D-B670-FE244C270C2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E459230C-785C-EE4A-B5EE-EAB7D0577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78252" y="1148067"/>
            <a:ext cx="6738505" cy="5046974"/>
          </a:xfrm>
          <a:prstGeom prst="rect">
            <a:avLst/>
          </a:prstGeom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C80AE90A-CB06-DB4A-8693-37811A01DFDF}"/>
              </a:ext>
            </a:extLst>
          </p:cNvPr>
          <p:cNvGrpSpPr/>
          <p:nvPr userDrawn="1"/>
        </p:nvGrpSpPr>
        <p:grpSpPr>
          <a:xfrm>
            <a:off x="5920290" y="3766021"/>
            <a:ext cx="748353" cy="748238"/>
            <a:chOff x="0" y="0"/>
            <a:chExt cx="6350000" cy="635000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62CF25-D21D-2C40-925E-B0BAE639062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E88B9A9-6D97-804C-A7BD-4A51CDF81F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642" y="1219012"/>
            <a:ext cx="4181475" cy="1889892"/>
          </a:xfrm>
        </p:spPr>
        <p:txBody>
          <a:bodyPr>
            <a:noAutofit/>
          </a:bodyPr>
          <a:lstStyle>
            <a:lvl1pPr marL="0" indent="0" algn="ctr">
              <a:buNone/>
              <a:defRPr lang="en-GB" sz="4000" kern="1200" dirty="0" smtClean="0">
                <a:solidFill>
                  <a:srgbClr val="242725"/>
                </a:solidFill>
                <a:latin typeface="Inter Bold"/>
                <a:ea typeface="+mn-ea"/>
                <a:cs typeface="+mn-cs"/>
              </a:defRPr>
            </a:lvl1pPr>
            <a:lvl2pPr marL="304800" marR="0" indent="0" algn="ctr" defTabSz="609600" rtl="0" eaLnBrk="1" fontAlgn="auto" latinLnBrk="0" hangingPunct="1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2400" kern="1200" dirty="0" smtClean="0">
                <a:solidFill>
                  <a:srgbClr val="242725"/>
                </a:solidFill>
                <a:latin typeface="Inter Bold"/>
                <a:ea typeface="+mn-ea"/>
                <a:cs typeface="+mn-cs"/>
              </a:defRPr>
            </a:lvl2pPr>
            <a:lvl3pPr marL="60960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91440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1219200" indent="0">
              <a:buNone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dirty="0"/>
              <a:t>Enter Intro Slide</a:t>
            </a:r>
          </a:p>
          <a:p>
            <a:pPr lvl="1"/>
            <a:r>
              <a:rPr lang="en-GB" dirty="0"/>
              <a:t>Enter Slide description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12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1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1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0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261DC34A-13CB-E547-A6B4-CAF932E32FD1}"/>
              </a:ext>
            </a:extLst>
          </p:cNvPr>
          <p:cNvGrpSpPr/>
          <p:nvPr userDrawn="1"/>
        </p:nvGrpSpPr>
        <p:grpSpPr>
          <a:xfrm>
            <a:off x="3783448" y="649387"/>
            <a:ext cx="3508286" cy="3507745"/>
            <a:chOff x="0" y="0"/>
            <a:chExt cx="6350000" cy="63500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57604AC2-0DDD-4843-8CE5-C34A9B9159A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6" name="AutoShape 3">
            <a:extLst>
              <a:ext uri="{FF2B5EF4-FFF2-40B4-BE49-F238E27FC236}">
                <a16:creationId xmlns:a16="http://schemas.microsoft.com/office/drawing/2014/main" id="{BC47CE38-FBA2-5B4B-B1BC-D770A1092F53}"/>
              </a:ext>
            </a:extLst>
          </p:cNvPr>
          <p:cNvSpPr/>
          <p:nvPr userDrawn="1"/>
        </p:nvSpPr>
        <p:spPr>
          <a:xfrm>
            <a:off x="-843568" y="4774235"/>
            <a:ext cx="1911861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033E0F7-8F0C-D24C-930A-850CDFF8F3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9426" y="5066980"/>
            <a:ext cx="8693150" cy="63933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Module Intro / Header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2B7881E-44EE-BD4C-99FF-F23B96A7D2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185" y="5855059"/>
            <a:ext cx="3924300" cy="452437"/>
          </a:xfrm>
        </p:spPr>
        <p:txBody>
          <a:bodyPr/>
          <a:lstStyle>
            <a:lvl2pPr marL="304800" indent="0" algn="ctr">
              <a:buNone/>
              <a:defRPr>
                <a:solidFill>
                  <a:schemeClr val="bg2">
                    <a:lumMod val="10000"/>
                  </a:schemeClr>
                </a:solidFill>
              </a:defRPr>
            </a:lvl2pPr>
          </a:lstStyle>
          <a:p>
            <a:pPr lvl="1"/>
            <a:r>
              <a:rPr lang="en-US" dirty="0"/>
              <a:t>Module Description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0A7DBA27-47D9-9941-846C-8461D68BAE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956175" y="1261317"/>
            <a:ext cx="3084323" cy="3100761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016BCD8-2766-8048-88EA-08DC5BAEA5F9}"/>
              </a:ext>
            </a:extLst>
          </p:cNvPr>
          <p:cNvGrpSpPr/>
          <p:nvPr userDrawn="1"/>
        </p:nvGrpSpPr>
        <p:grpSpPr>
          <a:xfrm>
            <a:off x="6628894" y="689942"/>
            <a:ext cx="1941718" cy="1892450"/>
            <a:chOff x="0" y="0"/>
            <a:chExt cx="4589780" cy="45783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EFDB040-0C4B-014B-8413-76D70D05BE71}"/>
                </a:ext>
              </a:extLst>
            </p:cNvPr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CC44C2-1502-6D46-BD12-1BEA210F5498}"/>
                </a:ext>
              </a:extLst>
            </p:cNvPr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</p:spTree>
    <p:extLst>
      <p:ext uri="{BB962C8B-B14F-4D97-AF65-F5344CB8AC3E}">
        <p14:creationId xmlns:p14="http://schemas.microsoft.com/office/powerpoint/2010/main" val="4083817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432F6DA-F077-0A4C-A020-3E4A52EC2A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99463"/>
            <a:ext cx="10455867" cy="105856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5 step worm Process Heading</a:t>
            </a:r>
          </a:p>
        </p:txBody>
      </p:sp>
      <p:sp>
        <p:nvSpPr>
          <p:cNvPr id="61" name="Freeform: Shape 67">
            <a:extLst>
              <a:ext uri="{FF2B5EF4-FFF2-40B4-BE49-F238E27FC236}">
                <a16:creationId xmlns:a16="http://schemas.microsoft.com/office/drawing/2014/main" id="{12C1A0D2-34A2-2441-AC80-519335C2CCE7}"/>
              </a:ext>
            </a:extLst>
          </p:cNvPr>
          <p:cNvSpPr>
            <a:spLocks noChangeAspect="1"/>
          </p:cNvSpPr>
          <p:nvPr userDrawn="1"/>
        </p:nvSpPr>
        <p:spPr>
          <a:xfrm>
            <a:off x="601727" y="1536883"/>
            <a:ext cx="2847821" cy="2541640"/>
          </a:xfrm>
          <a:custGeom>
            <a:avLst/>
            <a:gdLst>
              <a:gd name="connsiteX0" fmla="*/ 839068 w 2847821"/>
              <a:gd name="connsiteY0" fmla="*/ 0 h 2542032"/>
              <a:gd name="connsiteX1" fmla="*/ 2007190 w 2847821"/>
              <a:gd name="connsiteY1" fmla="*/ 0 h 2542032"/>
              <a:gd name="connsiteX2" fmla="*/ 2232470 w 2847821"/>
              <a:gd name="connsiteY2" fmla="*/ 129398 h 2542032"/>
              <a:gd name="connsiteX3" fmla="*/ 2335280 w 2847821"/>
              <a:gd name="connsiteY3" fmla="*/ 307575 h 2542032"/>
              <a:gd name="connsiteX4" fmla="*/ 2417701 w 2847821"/>
              <a:gd name="connsiteY4" fmla="*/ 450416 h 2542032"/>
              <a:gd name="connsiteX5" fmla="*/ 2373280 w 2847821"/>
              <a:gd name="connsiteY5" fmla="*/ 527401 h 2542032"/>
              <a:gd name="connsiteX6" fmla="*/ 2306404 w 2847821"/>
              <a:gd name="connsiteY6" fmla="*/ 643303 h 2542032"/>
              <a:gd name="connsiteX7" fmla="*/ 2283956 w 2847821"/>
              <a:gd name="connsiteY7" fmla="*/ 682207 h 2542032"/>
              <a:gd name="connsiteX8" fmla="*/ 2259543 w 2847821"/>
              <a:gd name="connsiteY8" fmla="*/ 639898 h 2542032"/>
              <a:gd name="connsiteX9" fmla="*/ 2085066 w 2847821"/>
              <a:gd name="connsiteY9" fmla="*/ 337518 h 2542032"/>
              <a:gd name="connsiteX10" fmla="*/ 1900856 w 2847821"/>
              <a:gd name="connsiteY10" fmla="*/ 231710 h 2542032"/>
              <a:gd name="connsiteX11" fmla="*/ 945686 w 2847821"/>
              <a:gd name="connsiteY11" fmla="*/ 231710 h 2542032"/>
              <a:gd name="connsiteX12" fmla="*/ 761474 w 2847821"/>
              <a:gd name="connsiteY12" fmla="*/ 337518 h 2542032"/>
              <a:gd name="connsiteX13" fmla="*/ 367956 w 2847821"/>
              <a:gd name="connsiteY13" fmla="*/ 1019514 h 2542032"/>
              <a:gd name="connsiteX14" fmla="*/ 331765 w 2847821"/>
              <a:gd name="connsiteY14" fmla="*/ 1082235 h 2542032"/>
              <a:gd name="connsiteX15" fmla="*/ 331766 w 2847821"/>
              <a:gd name="connsiteY15" fmla="*/ 1082235 h 2542032"/>
              <a:gd name="connsiteX16" fmla="*/ 283889 w 2847821"/>
              <a:gd name="connsiteY16" fmla="*/ 1165208 h 2542032"/>
              <a:gd name="connsiteX17" fmla="*/ 283889 w 2847821"/>
              <a:gd name="connsiteY17" fmla="*/ 1376823 h 2542032"/>
              <a:gd name="connsiteX18" fmla="*/ 761474 w 2847821"/>
              <a:gd name="connsiteY18" fmla="*/ 2204513 h 2542032"/>
              <a:gd name="connsiteX19" fmla="*/ 945686 w 2847821"/>
              <a:gd name="connsiteY19" fmla="*/ 2310320 h 2542032"/>
              <a:gd name="connsiteX20" fmla="*/ 1900856 w 2847821"/>
              <a:gd name="connsiteY20" fmla="*/ 2310320 h 2542032"/>
              <a:gd name="connsiteX21" fmla="*/ 2085066 w 2847821"/>
              <a:gd name="connsiteY21" fmla="*/ 2204513 h 2542032"/>
              <a:gd name="connsiteX22" fmla="*/ 2562653 w 2847821"/>
              <a:gd name="connsiteY22" fmla="*/ 1376823 h 2542032"/>
              <a:gd name="connsiteX23" fmla="*/ 2562653 w 2847821"/>
              <a:gd name="connsiteY23" fmla="*/ 1165208 h 2542032"/>
              <a:gd name="connsiteX24" fmla="*/ 2522659 w 2847821"/>
              <a:gd name="connsiteY24" fmla="*/ 1095897 h 2542032"/>
              <a:gd name="connsiteX25" fmla="*/ 2514776 w 2847821"/>
              <a:gd name="connsiteY25" fmla="*/ 1082235 h 2542032"/>
              <a:gd name="connsiteX26" fmla="*/ 2505710 w 2847821"/>
              <a:gd name="connsiteY26" fmla="*/ 1066522 h 2542032"/>
              <a:gd name="connsiteX27" fmla="*/ 2477653 w 2847821"/>
              <a:gd name="connsiteY27" fmla="*/ 1017898 h 2542032"/>
              <a:gd name="connsiteX28" fmla="*/ 2463621 w 2847821"/>
              <a:gd name="connsiteY28" fmla="*/ 993580 h 2542032"/>
              <a:gd name="connsiteX29" fmla="*/ 2505480 w 2847821"/>
              <a:gd name="connsiteY29" fmla="*/ 921035 h 2542032"/>
              <a:gd name="connsiteX30" fmla="*/ 2569259 w 2847821"/>
              <a:gd name="connsiteY30" fmla="*/ 810501 h 2542032"/>
              <a:gd name="connsiteX31" fmla="*/ 2597366 w 2847821"/>
              <a:gd name="connsiteY31" fmla="*/ 761790 h 2542032"/>
              <a:gd name="connsiteX32" fmla="*/ 2626741 w 2847821"/>
              <a:gd name="connsiteY32" fmla="*/ 812698 h 2542032"/>
              <a:gd name="connsiteX33" fmla="*/ 2770197 w 2847821"/>
              <a:gd name="connsiteY33" fmla="*/ 1061318 h 2542032"/>
              <a:gd name="connsiteX34" fmla="*/ 2782267 w 2847821"/>
              <a:gd name="connsiteY34" fmla="*/ 1082235 h 2542032"/>
              <a:gd name="connsiteX35" fmla="*/ 2782268 w 2847821"/>
              <a:gd name="connsiteY35" fmla="*/ 1082235 h 2542032"/>
              <a:gd name="connsiteX36" fmla="*/ 2785733 w 2847821"/>
              <a:gd name="connsiteY36" fmla="*/ 1088241 h 2542032"/>
              <a:gd name="connsiteX37" fmla="*/ 2816533 w 2847821"/>
              <a:gd name="connsiteY37" fmla="*/ 1141620 h 2542032"/>
              <a:gd name="connsiteX38" fmla="*/ 2816533 w 2847821"/>
              <a:gd name="connsiteY38" fmla="*/ 1400415 h 2542032"/>
              <a:gd name="connsiteX39" fmla="*/ 2232470 w 2847821"/>
              <a:gd name="connsiteY39" fmla="*/ 2412636 h 2542032"/>
              <a:gd name="connsiteX40" fmla="*/ 2007190 w 2847821"/>
              <a:gd name="connsiteY40" fmla="*/ 2542032 h 2542032"/>
              <a:gd name="connsiteX41" fmla="*/ 839068 w 2847821"/>
              <a:gd name="connsiteY41" fmla="*/ 2542032 h 2542032"/>
              <a:gd name="connsiteX42" fmla="*/ 613786 w 2847821"/>
              <a:gd name="connsiteY42" fmla="*/ 2412636 h 2542032"/>
              <a:gd name="connsiteX43" fmla="*/ 29724 w 2847821"/>
              <a:gd name="connsiteY43" fmla="*/ 1400415 h 2542032"/>
              <a:gd name="connsiteX44" fmla="*/ 29724 w 2847821"/>
              <a:gd name="connsiteY44" fmla="*/ 1141620 h 2542032"/>
              <a:gd name="connsiteX45" fmla="*/ 63990 w 2847821"/>
              <a:gd name="connsiteY45" fmla="*/ 1082235 h 2542032"/>
              <a:gd name="connsiteX46" fmla="*/ 132534 w 2847821"/>
              <a:gd name="connsiteY46" fmla="*/ 963443 h 2542032"/>
              <a:gd name="connsiteX47" fmla="*/ 613786 w 2847821"/>
              <a:gd name="connsiteY47" fmla="*/ 129398 h 2542032"/>
              <a:gd name="connsiteX48" fmla="*/ 839068 w 2847821"/>
              <a:gd name="connsiteY48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47821" h="2542032"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417701" y="450416"/>
                </a:lnTo>
                <a:lnTo>
                  <a:pt x="2373280" y="527401"/>
                </a:lnTo>
                <a:cubicBezTo>
                  <a:pt x="2352747" y="562987"/>
                  <a:pt x="2330502" y="601539"/>
                  <a:pt x="2306404" y="643303"/>
                </a:cubicBezTo>
                <a:lnTo>
                  <a:pt x="2283956" y="682207"/>
                </a:lnTo>
                <a:lnTo>
                  <a:pt x="2259543" y="639898"/>
                </a:lnTo>
                <a:cubicBezTo>
                  <a:pt x="2209943" y="553938"/>
                  <a:pt x="2152227" y="453912"/>
                  <a:pt x="2085066" y="337518"/>
                </a:cubicBez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367956" y="1019514"/>
                </a:cubicBezTo>
                <a:lnTo>
                  <a:pt x="331765" y="1082235"/>
                </a:lnTo>
                <a:lnTo>
                  <a:pt x="331766" y="1082235"/>
                </a:lnTo>
                <a:lnTo>
                  <a:pt x="283889" y="1165208"/>
                </a:lnTo>
                <a:cubicBezTo>
                  <a:pt x="251482" y="1223232"/>
                  <a:pt x="251482" y="1318800"/>
                  <a:pt x="283889" y="1376823"/>
                </a:cubicBezTo>
                <a:cubicBezTo>
                  <a:pt x="283889" y="1376823"/>
                  <a:pt x="283889" y="1376823"/>
                  <a:pt x="761474" y="2204513"/>
                </a:cubicBezTo>
                <a:cubicBezTo>
                  <a:pt x="795588" y="2262537"/>
                  <a:pt x="87916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59" y="1095897"/>
                </a:cubicBezTo>
                <a:lnTo>
                  <a:pt x="2514776" y="1082235"/>
                </a:lnTo>
                <a:lnTo>
                  <a:pt x="2505710" y="1066522"/>
                </a:lnTo>
                <a:cubicBezTo>
                  <a:pt x="2497575" y="1052424"/>
                  <a:pt x="2488278" y="1036312"/>
                  <a:pt x="2477653" y="1017898"/>
                </a:cubicBezTo>
                <a:lnTo>
                  <a:pt x="2463621" y="993580"/>
                </a:lnTo>
                <a:lnTo>
                  <a:pt x="2505480" y="921035"/>
                </a:lnTo>
                <a:cubicBezTo>
                  <a:pt x="2528334" y="881429"/>
                  <a:pt x="2549554" y="844651"/>
                  <a:pt x="2569259" y="810501"/>
                </a:cubicBezTo>
                <a:lnTo>
                  <a:pt x="2597366" y="761790"/>
                </a:lnTo>
                <a:lnTo>
                  <a:pt x="2626741" y="812698"/>
                </a:lnTo>
                <a:cubicBezTo>
                  <a:pt x="2697913" y="936044"/>
                  <a:pt x="2742396" y="1013136"/>
                  <a:pt x="2770197" y="1061318"/>
                </a:cubicBezTo>
                <a:lnTo>
                  <a:pt x="2782267" y="1082235"/>
                </a:lnTo>
                <a:lnTo>
                  <a:pt x="2782268" y="1082235"/>
                </a:lnTo>
                <a:lnTo>
                  <a:pt x="2785733" y="1088241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29724" y="1400415"/>
                  <a:pt x="29724" y="1400415"/>
                  <a:pt x="29724" y="1400415"/>
                </a:cubicBezTo>
                <a:cubicBezTo>
                  <a:pt x="-9908" y="1329455"/>
                  <a:pt x="-9908" y="1212579"/>
                  <a:pt x="29724" y="1141620"/>
                </a:cubicBezTo>
                <a:lnTo>
                  <a:pt x="63990" y="1082235"/>
                </a:lnTo>
                <a:lnTo>
                  <a:pt x="132534" y="963443"/>
                </a:ln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9" tIns="34285" rIns="68569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62" name="Freeform: Shape 68">
            <a:extLst>
              <a:ext uri="{FF2B5EF4-FFF2-40B4-BE49-F238E27FC236}">
                <a16:creationId xmlns:a16="http://schemas.microsoft.com/office/drawing/2014/main" id="{2A1AE532-1C82-6747-9907-E496F42F4688}"/>
              </a:ext>
            </a:extLst>
          </p:cNvPr>
          <p:cNvSpPr/>
          <p:nvPr userDrawn="1"/>
        </p:nvSpPr>
        <p:spPr>
          <a:xfrm>
            <a:off x="8741418" y="1536883"/>
            <a:ext cx="2847821" cy="2541640"/>
          </a:xfrm>
          <a:custGeom>
            <a:avLst/>
            <a:gdLst>
              <a:gd name="connsiteX0" fmla="*/ 839068 w 2847821"/>
              <a:gd name="connsiteY0" fmla="*/ 0 h 2542032"/>
              <a:gd name="connsiteX1" fmla="*/ 2007190 w 2847821"/>
              <a:gd name="connsiteY1" fmla="*/ 0 h 2542032"/>
              <a:gd name="connsiteX2" fmla="*/ 2232470 w 2847821"/>
              <a:gd name="connsiteY2" fmla="*/ 129398 h 2542032"/>
              <a:gd name="connsiteX3" fmla="*/ 2816533 w 2847821"/>
              <a:gd name="connsiteY3" fmla="*/ 1141620 h 2542032"/>
              <a:gd name="connsiteX4" fmla="*/ 2816533 w 2847821"/>
              <a:gd name="connsiteY4" fmla="*/ 1400415 h 2542032"/>
              <a:gd name="connsiteX5" fmla="*/ 2232470 w 2847821"/>
              <a:gd name="connsiteY5" fmla="*/ 2412636 h 2542032"/>
              <a:gd name="connsiteX6" fmla="*/ 2007190 w 2847821"/>
              <a:gd name="connsiteY6" fmla="*/ 2542032 h 2542032"/>
              <a:gd name="connsiteX7" fmla="*/ 839068 w 2847821"/>
              <a:gd name="connsiteY7" fmla="*/ 2542032 h 2542032"/>
              <a:gd name="connsiteX8" fmla="*/ 613786 w 2847821"/>
              <a:gd name="connsiteY8" fmla="*/ 2412636 h 2542032"/>
              <a:gd name="connsiteX9" fmla="*/ 510976 w 2847821"/>
              <a:gd name="connsiteY9" fmla="*/ 2234459 h 2542032"/>
              <a:gd name="connsiteX10" fmla="*/ 504214 w 2847821"/>
              <a:gd name="connsiteY10" fmla="*/ 2222739 h 2542032"/>
              <a:gd name="connsiteX11" fmla="*/ 504213 w 2847821"/>
              <a:gd name="connsiteY11" fmla="*/ 2222739 h 2542032"/>
              <a:gd name="connsiteX12" fmla="*/ 428556 w 2847821"/>
              <a:gd name="connsiteY12" fmla="*/ 2091619 h 2542032"/>
              <a:gd name="connsiteX13" fmla="*/ 472977 w 2847821"/>
              <a:gd name="connsiteY13" fmla="*/ 2014633 h 2542032"/>
              <a:gd name="connsiteX14" fmla="*/ 539853 w 2847821"/>
              <a:gd name="connsiteY14" fmla="*/ 1898732 h 2542032"/>
              <a:gd name="connsiteX15" fmla="*/ 562445 w 2847821"/>
              <a:gd name="connsiteY15" fmla="*/ 1859580 h 2542032"/>
              <a:gd name="connsiteX16" fmla="*/ 586998 w 2847821"/>
              <a:gd name="connsiteY16" fmla="*/ 1902133 h 2542032"/>
              <a:gd name="connsiteX17" fmla="*/ 761474 w 2847821"/>
              <a:gd name="connsiteY17" fmla="*/ 2204513 h 2542032"/>
              <a:gd name="connsiteX18" fmla="*/ 776505 w 2847821"/>
              <a:gd name="connsiteY18" fmla="*/ 2222739 h 2542032"/>
              <a:gd name="connsiteX19" fmla="*/ 795295 w 2847821"/>
              <a:gd name="connsiteY19" fmla="*/ 2245524 h 2542032"/>
              <a:gd name="connsiteX20" fmla="*/ 945686 w 2847821"/>
              <a:gd name="connsiteY20" fmla="*/ 2310320 h 2542032"/>
              <a:gd name="connsiteX21" fmla="*/ 1900856 w 2847821"/>
              <a:gd name="connsiteY21" fmla="*/ 2310320 h 2542032"/>
              <a:gd name="connsiteX22" fmla="*/ 2085066 w 2847821"/>
              <a:gd name="connsiteY22" fmla="*/ 2204513 h 2542032"/>
              <a:gd name="connsiteX23" fmla="*/ 2562653 w 2847821"/>
              <a:gd name="connsiteY23" fmla="*/ 1376823 h 2542032"/>
              <a:gd name="connsiteX24" fmla="*/ 2562653 w 2847821"/>
              <a:gd name="connsiteY24" fmla="*/ 1165208 h 2542032"/>
              <a:gd name="connsiteX25" fmla="*/ 2085066 w 2847821"/>
              <a:gd name="connsiteY25" fmla="*/ 337518 h 2542032"/>
              <a:gd name="connsiteX26" fmla="*/ 1900856 w 2847821"/>
              <a:gd name="connsiteY26" fmla="*/ 231710 h 2542032"/>
              <a:gd name="connsiteX27" fmla="*/ 945686 w 2847821"/>
              <a:gd name="connsiteY27" fmla="*/ 231710 h 2542032"/>
              <a:gd name="connsiteX28" fmla="*/ 761474 w 2847821"/>
              <a:gd name="connsiteY28" fmla="*/ 337518 h 2542032"/>
              <a:gd name="connsiteX29" fmla="*/ 283889 w 2847821"/>
              <a:gd name="connsiteY29" fmla="*/ 1165208 h 2542032"/>
              <a:gd name="connsiteX30" fmla="*/ 259584 w 2847821"/>
              <a:gd name="connsiteY30" fmla="*/ 1271016 h 2542032"/>
              <a:gd name="connsiteX31" fmla="*/ 264263 w 2847821"/>
              <a:gd name="connsiteY31" fmla="*/ 1314464 h 2542032"/>
              <a:gd name="connsiteX32" fmla="*/ 265660 w 2847821"/>
              <a:gd name="connsiteY32" fmla="*/ 1327439 h 2542032"/>
              <a:gd name="connsiteX33" fmla="*/ 283889 w 2847821"/>
              <a:gd name="connsiteY33" fmla="*/ 1376823 h 2542032"/>
              <a:gd name="connsiteX34" fmla="*/ 368889 w 2847821"/>
              <a:gd name="connsiteY34" fmla="*/ 1524134 h 2542032"/>
              <a:gd name="connsiteX35" fmla="*/ 382921 w 2847821"/>
              <a:gd name="connsiteY35" fmla="*/ 1548452 h 2542032"/>
              <a:gd name="connsiteX36" fmla="*/ 341061 w 2847821"/>
              <a:gd name="connsiteY36" fmla="*/ 1620997 h 2542032"/>
              <a:gd name="connsiteX37" fmla="*/ 277282 w 2847821"/>
              <a:gd name="connsiteY37" fmla="*/ 1731531 h 2542032"/>
              <a:gd name="connsiteX38" fmla="*/ 249032 w 2847821"/>
              <a:gd name="connsiteY38" fmla="*/ 1780491 h 2542032"/>
              <a:gd name="connsiteX39" fmla="*/ 219516 w 2847821"/>
              <a:gd name="connsiteY39" fmla="*/ 1729337 h 2542032"/>
              <a:gd name="connsiteX40" fmla="*/ 29724 w 2847821"/>
              <a:gd name="connsiteY40" fmla="*/ 1400415 h 2542032"/>
              <a:gd name="connsiteX41" fmla="*/ 7431 w 2847821"/>
              <a:gd name="connsiteY41" fmla="*/ 1340021 h 2542032"/>
              <a:gd name="connsiteX42" fmla="*/ 4679 w 2847821"/>
              <a:gd name="connsiteY42" fmla="*/ 1314464 h 2542032"/>
              <a:gd name="connsiteX43" fmla="*/ 0 w 2847821"/>
              <a:gd name="connsiteY43" fmla="*/ 1271017 h 2542032"/>
              <a:gd name="connsiteX44" fmla="*/ 29724 w 2847821"/>
              <a:gd name="connsiteY44" fmla="*/ 1141620 h 2542032"/>
              <a:gd name="connsiteX45" fmla="*/ 613786 w 2847821"/>
              <a:gd name="connsiteY45" fmla="*/ 129398 h 2542032"/>
              <a:gd name="connsiteX46" fmla="*/ 839068 w 2847821"/>
              <a:gd name="connsiteY46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47821" h="2542032"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085066" y="337518"/>
                </a:cubicBez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63" name="Freeform: Shape 69">
            <a:extLst>
              <a:ext uri="{FF2B5EF4-FFF2-40B4-BE49-F238E27FC236}">
                <a16:creationId xmlns:a16="http://schemas.microsoft.com/office/drawing/2014/main" id="{89F8B0FE-CD56-F44D-94B0-5F06552CC9B4}"/>
              </a:ext>
            </a:extLst>
          </p:cNvPr>
          <p:cNvSpPr/>
          <p:nvPr userDrawn="1"/>
        </p:nvSpPr>
        <p:spPr>
          <a:xfrm>
            <a:off x="2636650" y="1536883"/>
            <a:ext cx="2847821" cy="2541640"/>
          </a:xfrm>
          <a:custGeom>
            <a:avLst/>
            <a:gdLst>
              <a:gd name="connsiteX0" fmla="*/ 2597367 w 2847821"/>
              <a:gd name="connsiteY0" fmla="*/ 761789 h 2542032"/>
              <a:gd name="connsiteX1" fmla="*/ 2613504 w 2847821"/>
              <a:gd name="connsiteY1" fmla="*/ 789755 h 2542032"/>
              <a:gd name="connsiteX2" fmla="*/ 2766966 w 2847821"/>
              <a:gd name="connsiteY2" fmla="*/ 1055714 h 2542032"/>
              <a:gd name="connsiteX3" fmla="*/ 2789968 w 2847821"/>
              <a:gd name="connsiteY3" fmla="*/ 1095578 h 2542032"/>
              <a:gd name="connsiteX4" fmla="*/ 2789967 w 2847821"/>
              <a:gd name="connsiteY4" fmla="*/ 1095578 h 2542032"/>
              <a:gd name="connsiteX5" fmla="*/ 2798709 w 2847821"/>
              <a:gd name="connsiteY5" fmla="*/ 1110730 h 2542032"/>
              <a:gd name="connsiteX6" fmla="*/ 2816533 w 2847821"/>
              <a:gd name="connsiteY6" fmla="*/ 1141620 h 2542032"/>
              <a:gd name="connsiteX7" fmla="*/ 2816533 w 2847821"/>
              <a:gd name="connsiteY7" fmla="*/ 1400415 h 2542032"/>
              <a:gd name="connsiteX8" fmla="*/ 2232470 w 2847821"/>
              <a:gd name="connsiteY8" fmla="*/ 2412636 h 2542032"/>
              <a:gd name="connsiteX9" fmla="*/ 2007190 w 2847821"/>
              <a:gd name="connsiteY9" fmla="*/ 2542032 h 2542032"/>
              <a:gd name="connsiteX10" fmla="*/ 839068 w 2847821"/>
              <a:gd name="connsiteY10" fmla="*/ 2542032 h 2542032"/>
              <a:gd name="connsiteX11" fmla="*/ 613786 w 2847821"/>
              <a:gd name="connsiteY11" fmla="*/ 2412636 h 2542032"/>
              <a:gd name="connsiteX12" fmla="*/ 510976 w 2847821"/>
              <a:gd name="connsiteY12" fmla="*/ 2234459 h 2542032"/>
              <a:gd name="connsiteX13" fmla="*/ 504214 w 2847821"/>
              <a:gd name="connsiteY13" fmla="*/ 2222739 h 2542032"/>
              <a:gd name="connsiteX14" fmla="*/ 504213 w 2847821"/>
              <a:gd name="connsiteY14" fmla="*/ 2222739 h 2542032"/>
              <a:gd name="connsiteX15" fmla="*/ 428556 w 2847821"/>
              <a:gd name="connsiteY15" fmla="*/ 2091619 h 2542032"/>
              <a:gd name="connsiteX16" fmla="*/ 472977 w 2847821"/>
              <a:gd name="connsiteY16" fmla="*/ 2014633 h 2542032"/>
              <a:gd name="connsiteX17" fmla="*/ 539853 w 2847821"/>
              <a:gd name="connsiteY17" fmla="*/ 1898732 h 2542032"/>
              <a:gd name="connsiteX18" fmla="*/ 562445 w 2847821"/>
              <a:gd name="connsiteY18" fmla="*/ 1859580 h 2542032"/>
              <a:gd name="connsiteX19" fmla="*/ 586998 w 2847821"/>
              <a:gd name="connsiteY19" fmla="*/ 1902133 h 2542032"/>
              <a:gd name="connsiteX20" fmla="*/ 761474 w 2847821"/>
              <a:gd name="connsiteY20" fmla="*/ 2204513 h 2542032"/>
              <a:gd name="connsiteX21" fmla="*/ 776505 w 2847821"/>
              <a:gd name="connsiteY21" fmla="*/ 2222739 h 2542032"/>
              <a:gd name="connsiteX22" fmla="*/ 795295 w 2847821"/>
              <a:gd name="connsiteY22" fmla="*/ 2245524 h 2542032"/>
              <a:gd name="connsiteX23" fmla="*/ 945686 w 2847821"/>
              <a:gd name="connsiteY23" fmla="*/ 2310320 h 2542032"/>
              <a:gd name="connsiteX24" fmla="*/ 1900856 w 2847821"/>
              <a:gd name="connsiteY24" fmla="*/ 2310320 h 2542032"/>
              <a:gd name="connsiteX25" fmla="*/ 2085066 w 2847821"/>
              <a:gd name="connsiteY25" fmla="*/ 2204513 h 2542032"/>
              <a:gd name="connsiteX26" fmla="*/ 2562653 w 2847821"/>
              <a:gd name="connsiteY26" fmla="*/ 1376823 h 2542032"/>
              <a:gd name="connsiteX27" fmla="*/ 2562653 w 2847821"/>
              <a:gd name="connsiteY27" fmla="*/ 1165208 h 2542032"/>
              <a:gd name="connsiteX28" fmla="*/ 2522660 w 2847821"/>
              <a:gd name="connsiteY28" fmla="*/ 1095897 h 2542032"/>
              <a:gd name="connsiteX29" fmla="*/ 2522476 w 2847821"/>
              <a:gd name="connsiteY29" fmla="*/ 1095578 h 2542032"/>
              <a:gd name="connsiteX30" fmla="*/ 2522477 w 2847821"/>
              <a:gd name="connsiteY30" fmla="*/ 1095578 h 2542032"/>
              <a:gd name="connsiteX31" fmla="*/ 2510324 w 2847821"/>
              <a:gd name="connsiteY31" fmla="*/ 1074517 h 2542032"/>
              <a:gd name="connsiteX32" fmla="*/ 2484541 w 2847821"/>
              <a:gd name="connsiteY32" fmla="*/ 1029833 h 2542032"/>
              <a:gd name="connsiteX33" fmla="*/ 2463622 w 2847821"/>
              <a:gd name="connsiteY33" fmla="*/ 993578 h 2542032"/>
              <a:gd name="connsiteX34" fmla="*/ 2505481 w 2847821"/>
              <a:gd name="connsiteY34" fmla="*/ 921034 h 2542032"/>
              <a:gd name="connsiteX35" fmla="*/ 2569260 w 2847821"/>
              <a:gd name="connsiteY35" fmla="*/ 810500 h 2542032"/>
              <a:gd name="connsiteX36" fmla="*/ 839068 w 2847821"/>
              <a:gd name="connsiteY36" fmla="*/ 0 h 2542032"/>
              <a:gd name="connsiteX37" fmla="*/ 2007190 w 2847821"/>
              <a:gd name="connsiteY37" fmla="*/ 0 h 2542032"/>
              <a:gd name="connsiteX38" fmla="*/ 2232470 w 2847821"/>
              <a:gd name="connsiteY38" fmla="*/ 129398 h 2542032"/>
              <a:gd name="connsiteX39" fmla="*/ 2335280 w 2847821"/>
              <a:gd name="connsiteY39" fmla="*/ 307575 h 2542032"/>
              <a:gd name="connsiteX40" fmla="*/ 2363523 w 2847821"/>
              <a:gd name="connsiteY40" fmla="*/ 356522 h 2542032"/>
              <a:gd name="connsiteX41" fmla="*/ 2417701 w 2847821"/>
              <a:gd name="connsiteY41" fmla="*/ 450417 h 2542032"/>
              <a:gd name="connsiteX42" fmla="*/ 2373280 w 2847821"/>
              <a:gd name="connsiteY42" fmla="*/ 527402 h 2542032"/>
              <a:gd name="connsiteX43" fmla="*/ 2306404 w 2847821"/>
              <a:gd name="connsiteY43" fmla="*/ 643304 h 2542032"/>
              <a:gd name="connsiteX44" fmla="*/ 2283956 w 2847821"/>
              <a:gd name="connsiteY44" fmla="*/ 682208 h 2542032"/>
              <a:gd name="connsiteX45" fmla="*/ 2242707 w 2847821"/>
              <a:gd name="connsiteY45" fmla="*/ 610720 h 2542032"/>
              <a:gd name="connsiteX46" fmla="*/ 2169134 w 2847821"/>
              <a:gd name="connsiteY46" fmla="*/ 483213 h 2542032"/>
              <a:gd name="connsiteX47" fmla="*/ 2096032 w 2847821"/>
              <a:gd name="connsiteY47" fmla="*/ 356522 h 2542032"/>
              <a:gd name="connsiteX48" fmla="*/ 2085066 w 2847821"/>
              <a:gd name="connsiteY48" fmla="*/ 337518 h 2542032"/>
              <a:gd name="connsiteX49" fmla="*/ 1900856 w 2847821"/>
              <a:gd name="connsiteY49" fmla="*/ 231710 h 2542032"/>
              <a:gd name="connsiteX50" fmla="*/ 945686 w 2847821"/>
              <a:gd name="connsiteY50" fmla="*/ 231710 h 2542032"/>
              <a:gd name="connsiteX51" fmla="*/ 761474 w 2847821"/>
              <a:gd name="connsiteY51" fmla="*/ 337518 h 2542032"/>
              <a:gd name="connsiteX52" fmla="*/ 283889 w 2847821"/>
              <a:gd name="connsiteY52" fmla="*/ 1165208 h 2542032"/>
              <a:gd name="connsiteX53" fmla="*/ 259584 w 2847821"/>
              <a:gd name="connsiteY53" fmla="*/ 1271016 h 2542032"/>
              <a:gd name="connsiteX54" fmla="*/ 264263 w 2847821"/>
              <a:gd name="connsiteY54" fmla="*/ 1314464 h 2542032"/>
              <a:gd name="connsiteX55" fmla="*/ 265660 w 2847821"/>
              <a:gd name="connsiteY55" fmla="*/ 1327439 h 2542032"/>
              <a:gd name="connsiteX56" fmla="*/ 283889 w 2847821"/>
              <a:gd name="connsiteY56" fmla="*/ 1376823 h 2542032"/>
              <a:gd name="connsiteX57" fmla="*/ 368889 w 2847821"/>
              <a:gd name="connsiteY57" fmla="*/ 1524134 h 2542032"/>
              <a:gd name="connsiteX58" fmla="*/ 382921 w 2847821"/>
              <a:gd name="connsiteY58" fmla="*/ 1548452 h 2542032"/>
              <a:gd name="connsiteX59" fmla="*/ 341061 w 2847821"/>
              <a:gd name="connsiteY59" fmla="*/ 1620997 h 2542032"/>
              <a:gd name="connsiteX60" fmla="*/ 277282 w 2847821"/>
              <a:gd name="connsiteY60" fmla="*/ 1731531 h 2542032"/>
              <a:gd name="connsiteX61" fmla="*/ 249032 w 2847821"/>
              <a:gd name="connsiteY61" fmla="*/ 1780491 h 2542032"/>
              <a:gd name="connsiteX62" fmla="*/ 219516 w 2847821"/>
              <a:gd name="connsiteY62" fmla="*/ 1729337 h 2542032"/>
              <a:gd name="connsiteX63" fmla="*/ 29724 w 2847821"/>
              <a:gd name="connsiteY63" fmla="*/ 1400415 h 2542032"/>
              <a:gd name="connsiteX64" fmla="*/ 7431 w 2847821"/>
              <a:gd name="connsiteY64" fmla="*/ 1340021 h 2542032"/>
              <a:gd name="connsiteX65" fmla="*/ 4679 w 2847821"/>
              <a:gd name="connsiteY65" fmla="*/ 1314464 h 2542032"/>
              <a:gd name="connsiteX66" fmla="*/ 0 w 2847821"/>
              <a:gd name="connsiteY66" fmla="*/ 1271017 h 2542032"/>
              <a:gd name="connsiteX67" fmla="*/ 29724 w 2847821"/>
              <a:gd name="connsiteY67" fmla="*/ 1141620 h 2542032"/>
              <a:gd name="connsiteX68" fmla="*/ 613786 w 2847821"/>
              <a:gd name="connsiteY68" fmla="*/ 129398 h 2542032"/>
              <a:gd name="connsiteX69" fmla="*/ 839068 w 2847821"/>
              <a:gd name="connsiteY69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7821" h="2542032">
                <a:moveTo>
                  <a:pt x="2597367" y="761789"/>
                </a:moveTo>
                <a:lnTo>
                  <a:pt x="2613504" y="789755"/>
                </a:lnTo>
                <a:cubicBezTo>
                  <a:pt x="2689640" y="921704"/>
                  <a:pt x="2737225" y="1004172"/>
                  <a:pt x="2766966" y="1055714"/>
                </a:cubicBezTo>
                <a:lnTo>
                  <a:pt x="2789968" y="1095578"/>
                </a:lnTo>
                <a:lnTo>
                  <a:pt x="2789967" y="1095578"/>
                </a:lnTo>
                <a:lnTo>
                  <a:pt x="2798709" y="1110730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60" y="1095897"/>
                </a:cubicBezTo>
                <a:lnTo>
                  <a:pt x="2522476" y="1095578"/>
                </a:lnTo>
                <a:lnTo>
                  <a:pt x="2522477" y="1095578"/>
                </a:lnTo>
                <a:lnTo>
                  <a:pt x="2510324" y="1074517"/>
                </a:lnTo>
                <a:cubicBezTo>
                  <a:pt x="2502849" y="1061561"/>
                  <a:pt x="2494305" y="1046755"/>
                  <a:pt x="2484541" y="1029833"/>
                </a:cubicBezTo>
                <a:lnTo>
                  <a:pt x="2463622" y="993578"/>
                </a:lnTo>
                <a:lnTo>
                  <a:pt x="2505481" y="921034"/>
                </a:lnTo>
                <a:cubicBezTo>
                  <a:pt x="2528334" y="881428"/>
                  <a:pt x="2549555" y="844650"/>
                  <a:pt x="2569260" y="810500"/>
                </a:cubicBezTo>
                <a:close/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363523" y="356522"/>
                </a:lnTo>
                <a:lnTo>
                  <a:pt x="2417701" y="450417"/>
                </a:lnTo>
                <a:lnTo>
                  <a:pt x="2373280" y="527402"/>
                </a:lnTo>
                <a:cubicBezTo>
                  <a:pt x="2352747" y="562988"/>
                  <a:pt x="2330502" y="601540"/>
                  <a:pt x="2306404" y="643304"/>
                </a:cubicBezTo>
                <a:lnTo>
                  <a:pt x="2283956" y="682208"/>
                </a:lnTo>
                <a:lnTo>
                  <a:pt x="2242707" y="610720"/>
                </a:lnTo>
                <a:cubicBezTo>
                  <a:pt x="2219854" y="571114"/>
                  <a:pt x="2195369" y="528679"/>
                  <a:pt x="2169134" y="483213"/>
                </a:cubicBezTo>
                <a:lnTo>
                  <a:pt x="2096032" y="356522"/>
                </a:lnTo>
                <a:lnTo>
                  <a:pt x="2085066" y="337518"/>
                </a:ln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64" name="Freeform: Shape 70">
            <a:extLst>
              <a:ext uri="{FF2B5EF4-FFF2-40B4-BE49-F238E27FC236}">
                <a16:creationId xmlns:a16="http://schemas.microsoft.com/office/drawing/2014/main" id="{0F716620-61A8-9C42-BC23-45E81C6B6305}"/>
              </a:ext>
            </a:extLst>
          </p:cNvPr>
          <p:cNvSpPr/>
          <p:nvPr userDrawn="1"/>
        </p:nvSpPr>
        <p:spPr>
          <a:xfrm>
            <a:off x="4671573" y="1536883"/>
            <a:ext cx="2847821" cy="2541640"/>
          </a:xfrm>
          <a:custGeom>
            <a:avLst/>
            <a:gdLst>
              <a:gd name="connsiteX0" fmla="*/ 2597367 w 2847821"/>
              <a:gd name="connsiteY0" fmla="*/ 761789 h 2542032"/>
              <a:gd name="connsiteX1" fmla="*/ 2613504 w 2847821"/>
              <a:gd name="connsiteY1" fmla="*/ 789755 h 2542032"/>
              <a:gd name="connsiteX2" fmla="*/ 2766966 w 2847821"/>
              <a:gd name="connsiteY2" fmla="*/ 1055714 h 2542032"/>
              <a:gd name="connsiteX3" fmla="*/ 2789968 w 2847821"/>
              <a:gd name="connsiteY3" fmla="*/ 1095578 h 2542032"/>
              <a:gd name="connsiteX4" fmla="*/ 2789967 w 2847821"/>
              <a:gd name="connsiteY4" fmla="*/ 1095578 h 2542032"/>
              <a:gd name="connsiteX5" fmla="*/ 2798709 w 2847821"/>
              <a:gd name="connsiteY5" fmla="*/ 1110730 h 2542032"/>
              <a:gd name="connsiteX6" fmla="*/ 2816533 w 2847821"/>
              <a:gd name="connsiteY6" fmla="*/ 1141620 h 2542032"/>
              <a:gd name="connsiteX7" fmla="*/ 2816533 w 2847821"/>
              <a:gd name="connsiteY7" fmla="*/ 1400415 h 2542032"/>
              <a:gd name="connsiteX8" fmla="*/ 2232470 w 2847821"/>
              <a:gd name="connsiteY8" fmla="*/ 2412636 h 2542032"/>
              <a:gd name="connsiteX9" fmla="*/ 2007190 w 2847821"/>
              <a:gd name="connsiteY9" fmla="*/ 2542032 h 2542032"/>
              <a:gd name="connsiteX10" fmla="*/ 839068 w 2847821"/>
              <a:gd name="connsiteY10" fmla="*/ 2542032 h 2542032"/>
              <a:gd name="connsiteX11" fmla="*/ 613786 w 2847821"/>
              <a:gd name="connsiteY11" fmla="*/ 2412636 h 2542032"/>
              <a:gd name="connsiteX12" fmla="*/ 510976 w 2847821"/>
              <a:gd name="connsiteY12" fmla="*/ 2234459 h 2542032"/>
              <a:gd name="connsiteX13" fmla="*/ 504214 w 2847821"/>
              <a:gd name="connsiteY13" fmla="*/ 2222739 h 2542032"/>
              <a:gd name="connsiteX14" fmla="*/ 504213 w 2847821"/>
              <a:gd name="connsiteY14" fmla="*/ 2222739 h 2542032"/>
              <a:gd name="connsiteX15" fmla="*/ 428556 w 2847821"/>
              <a:gd name="connsiteY15" fmla="*/ 2091619 h 2542032"/>
              <a:gd name="connsiteX16" fmla="*/ 472977 w 2847821"/>
              <a:gd name="connsiteY16" fmla="*/ 2014633 h 2542032"/>
              <a:gd name="connsiteX17" fmla="*/ 539853 w 2847821"/>
              <a:gd name="connsiteY17" fmla="*/ 1898732 h 2542032"/>
              <a:gd name="connsiteX18" fmla="*/ 562445 w 2847821"/>
              <a:gd name="connsiteY18" fmla="*/ 1859580 h 2542032"/>
              <a:gd name="connsiteX19" fmla="*/ 586998 w 2847821"/>
              <a:gd name="connsiteY19" fmla="*/ 1902133 h 2542032"/>
              <a:gd name="connsiteX20" fmla="*/ 761474 w 2847821"/>
              <a:gd name="connsiteY20" fmla="*/ 2204513 h 2542032"/>
              <a:gd name="connsiteX21" fmla="*/ 776505 w 2847821"/>
              <a:gd name="connsiteY21" fmla="*/ 2222739 h 2542032"/>
              <a:gd name="connsiteX22" fmla="*/ 795295 w 2847821"/>
              <a:gd name="connsiteY22" fmla="*/ 2245524 h 2542032"/>
              <a:gd name="connsiteX23" fmla="*/ 945686 w 2847821"/>
              <a:gd name="connsiteY23" fmla="*/ 2310320 h 2542032"/>
              <a:gd name="connsiteX24" fmla="*/ 1900856 w 2847821"/>
              <a:gd name="connsiteY24" fmla="*/ 2310320 h 2542032"/>
              <a:gd name="connsiteX25" fmla="*/ 2085066 w 2847821"/>
              <a:gd name="connsiteY25" fmla="*/ 2204513 h 2542032"/>
              <a:gd name="connsiteX26" fmla="*/ 2562653 w 2847821"/>
              <a:gd name="connsiteY26" fmla="*/ 1376823 h 2542032"/>
              <a:gd name="connsiteX27" fmla="*/ 2562653 w 2847821"/>
              <a:gd name="connsiteY27" fmla="*/ 1165208 h 2542032"/>
              <a:gd name="connsiteX28" fmla="*/ 2522660 w 2847821"/>
              <a:gd name="connsiteY28" fmla="*/ 1095897 h 2542032"/>
              <a:gd name="connsiteX29" fmla="*/ 2522476 w 2847821"/>
              <a:gd name="connsiteY29" fmla="*/ 1095578 h 2542032"/>
              <a:gd name="connsiteX30" fmla="*/ 2522477 w 2847821"/>
              <a:gd name="connsiteY30" fmla="*/ 1095578 h 2542032"/>
              <a:gd name="connsiteX31" fmla="*/ 2510324 w 2847821"/>
              <a:gd name="connsiteY31" fmla="*/ 1074517 h 2542032"/>
              <a:gd name="connsiteX32" fmla="*/ 2484541 w 2847821"/>
              <a:gd name="connsiteY32" fmla="*/ 1029833 h 2542032"/>
              <a:gd name="connsiteX33" fmla="*/ 2463622 w 2847821"/>
              <a:gd name="connsiteY33" fmla="*/ 993578 h 2542032"/>
              <a:gd name="connsiteX34" fmla="*/ 2505481 w 2847821"/>
              <a:gd name="connsiteY34" fmla="*/ 921034 h 2542032"/>
              <a:gd name="connsiteX35" fmla="*/ 2569260 w 2847821"/>
              <a:gd name="connsiteY35" fmla="*/ 810500 h 2542032"/>
              <a:gd name="connsiteX36" fmla="*/ 839068 w 2847821"/>
              <a:gd name="connsiteY36" fmla="*/ 0 h 2542032"/>
              <a:gd name="connsiteX37" fmla="*/ 2007190 w 2847821"/>
              <a:gd name="connsiteY37" fmla="*/ 0 h 2542032"/>
              <a:gd name="connsiteX38" fmla="*/ 2232470 w 2847821"/>
              <a:gd name="connsiteY38" fmla="*/ 129398 h 2542032"/>
              <a:gd name="connsiteX39" fmla="*/ 2335280 w 2847821"/>
              <a:gd name="connsiteY39" fmla="*/ 307575 h 2542032"/>
              <a:gd name="connsiteX40" fmla="*/ 2363523 w 2847821"/>
              <a:gd name="connsiteY40" fmla="*/ 356522 h 2542032"/>
              <a:gd name="connsiteX41" fmla="*/ 2417701 w 2847821"/>
              <a:gd name="connsiteY41" fmla="*/ 450417 h 2542032"/>
              <a:gd name="connsiteX42" fmla="*/ 2373280 w 2847821"/>
              <a:gd name="connsiteY42" fmla="*/ 527402 h 2542032"/>
              <a:gd name="connsiteX43" fmla="*/ 2306404 w 2847821"/>
              <a:gd name="connsiteY43" fmla="*/ 643304 h 2542032"/>
              <a:gd name="connsiteX44" fmla="*/ 2283956 w 2847821"/>
              <a:gd name="connsiteY44" fmla="*/ 682208 h 2542032"/>
              <a:gd name="connsiteX45" fmla="*/ 2242707 w 2847821"/>
              <a:gd name="connsiteY45" fmla="*/ 610720 h 2542032"/>
              <a:gd name="connsiteX46" fmla="*/ 2169134 w 2847821"/>
              <a:gd name="connsiteY46" fmla="*/ 483213 h 2542032"/>
              <a:gd name="connsiteX47" fmla="*/ 2096032 w 2847821"/>
              <a:gd name="connsiteY47" fmla="*/ 356522 h 2542032"/>
              <a:gd name="connsiteX48" fmla="*/ 2085066 w 2847821"/>
              <a:gd name="connsiteY48" fmla="*/ 337518 h 2542032"/>
              <a:gd name="connsiteX49" fmla="*/ 1900856 w 2847821"/>
              <a:gd name="connsiteY49" fmla="*/ 231710 h 2542032"/>
              <a:gd name="connsiteX50" fmla="*/ 945686 w 2847821"/>
              <a:gd name="connsiteY50" fmla="*/ 231710 h 2542032"/>
              <a:gd name="connsiteX51" fmla="*/ 761474 w 2847821"/>
              <a:gd name="connsiteY51" fmla="*/ 337518 h 2542032"/>
              <a:gd name="connsiteX52" fmla="*/ 283889 w 2847821"/>
              <a:gd name="connsiteY52" fmla="*/ 1165208 h 2542032"/>
              <a:gd name="connsiteX53" fmla="*/ 259584 w 2847821"/>
              <a:gd name="connsiteY53" fmla="*/ 1271016 h 2542032"/>
              <a:gd name="connsiteX54" fmla="*/ 264263 w 2847821"/>
              <a:gd name="connsiteY54" fmla="*/ 1314464 h 2542032"/>
              <a:gd name="connsiteX55" fmla="*/ 265660 w 2847821"/>
              <a:gd name="connsiteY55" fmla="*/ 1327439 h 2542032"/>
              <a:gd name="connsiteX56" fmla="*/ 283889 w 2847821"/>
              <a:gd name="connsiteY56" fmla="*/ 1376823 h 2542032"/>
              <a:gd name="connsiteX57" fmla="*/ 368889 w 2847821"/>
              <a:gd name="connsiteY57" fmla="*/ 1524134 h 2542032"/>
              <a:gd name="connsiteX58" fmla="*/ 382921 w 2847821"/>
              <a:gd name="connsiteY58" fmla="*/ 1548452 h 2542032"/>
              <a:gd name="connsiteX59" fmla="*/ 341061 w 2847821"/>
              <a:gd name="connsiteY59" fmla="*/ 1620997 h 2542032"/>
              <a:gd name="connsiteX60" fmla="*/ 277282 w 2847821"/>
              <a:gd name="connsiteY60" fmla="*/ 1731531 h 2542032"/>
              <a:gd name="connsiteX61" fmla="*/ 249032 w 2847821"/>
              <a:gd name="connsiteY61" fmla="*/ 1780491 h 2542032"/>
              <a:gd name="connsiteX62" fmla="*/ 219516 w 2847821"/>
              <a:gd name="connsiteY62" fmla="*/ 1729337 h 2542032"/>
              <a:gd name="connsiteX63" fmla="*/ 29724 w 2847821"/>
              <a:gd name="connsiteY63" fmla="*/ 1400415 h 2542032"/>
              <a:gd name="connsiteX64" fmla="*/ 7431 w 2847821"/>
              <a:gd name="connsiteY64" fmla="*/ 1340021 h 2542032"/>
              <a:gd name="connsiteX65" fmla="*/ 4679 w 2847821"/>
              <a:gd name="connsiteY65" fmla="*/ 1314464 h 2542032"/>
              <a:gd name="connsiteX66" fmla="*/ 0 w 2847821"/>
              <a:gd name="connsiteY66" fmla="*/ 1271017 h 2542032"/>
              <a:gd name="connsiteX67" fmla="*/ 29724 w 2847821"/>
              <a:gd name="connsiteY67" fmla="*/ 1141620 h 2542032"/>
              <a:gd name="connsiteX68" fmla="*/ 613786 w 2847821"/>
              <a:gd name="connsiteY68" fmla="*/ 129398 h 2542032"/>
              <a:gd name="connsiteX69" fmla="*/ 839068 w 2847821"/>
              <a:gd name="connsiteY69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7821" h="2542032">
                <a:moveTo>
                  <a:pt x="2597367" y="761789"/>
                </a:moveTo>
                <a:lnTo>
                  <a:pt x="2613504" y="789755"/>
                </a:lnTo>
                <a:cubicBezTo>
                  <a:pt x="2689640" y="921704"/>
                  <a:pt x="2737225" y="1004172"/>
                  <a:pt x="2766966" y="1055714"/>
                </a:cubicBezTo>
                <a:lnTo>
                  <a:pt x="2789968" y="1095578"/>
                </a:lnTo>
                <a:lnTo>
                  <a:pt x="2789967" y="1095578"/>
                </a:lnTo>
                <a:lnTo>
                  <a:pt x="2798709" y="1110730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60" y="1095897"/>
                </a:cubicBezTo>
                <a:lnTo>
                  <a:pt x="2522476" y="1095578"/>
                </a:lnTo>
                <a:lnTo>
                  <a:pt x="2522477" y="1095578"/>
                </a:lnTo>
                <a:lnTo>
                  <a:pt x="2510324" y="1074517"/>
                </a:lnTo>
                <a:cubicBezTo>
                  <a:pt x="2502849" y="1061561"/>
                  <a:pt x="2494305" y="1046755"/>
                  <a:pt x="2484541" y="1029833"/>
                </a:cubicBezTo>
                <a:lnTo>
                  <a:pt x="2463622" y="993578"/>
                </a:lnTo>
                <a:lnTo>
                  <a:pt x="2505481" y="921034"/>
                </a:lnTo>
                <a:cubicBezTo>
                  <a:pt x="2528334" y="881428"/>
                  <a:pt x="2549555" y="844650"/>
                  <a:pt x="2569260" y="810500"/>
                </a:cubicBezTo>
                <a:close/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363523" y="356522"/>
                </a:lnTo>
                <a:lnTo>
                  <a:pt x="2417701" y="450417"/>
                </a:lnTo>
                <a:lnTo>
                  <a:pt x="2373280" y="527402"/>
                </a:lnTo>
                <a:cubicBezTo>
                  <a:pt x="2352747" y="562988"/>
                  <a:pt x="2330502" y="601540"/>
                  <a:pt x="2306404" y="643304"/>
                </a:cubicBezTo>
                <a:lnTo>
                  <a:pt x="2283956" y="682208"/>
                </a:lnTo>
                <a:lnTo>
                  <a:pt x="2242707" y="610720"/>
                </a:lnTo>
                <a:cubicBezTo>
                  <a:pt x="2219854" y="571114"/>
                  <a:pt x="2195369" y="528679"/>
                  <a:pt x="2169134" y="483213"/>
                </a:cubicBezTo>
                <a:lnTo>
                  <a:pt x="2096032" y="356522"/>
                </a:lnTo>
                <a:lnTo>
                  <a:pt x="2085066" y="337518"/>
                </a:ln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65" name="Freeform: Shape 71">
            <a:extLst>
              <a:ext uri="{FF2B5EF4-FFF2-40B4-BE49-F238E27FC236}">
                <a16:creationId xmlns:a16="http://schemas.microsoft.com/office/drawing/2014/main" id="{E8F7BAFE-1359-8640-BE8D-119A3E7E3B8F}"/>
              </a:ext>
            </a:extLst>
          </p:cNvPr>
          <p:cNvSpPr/>
          <p:nvPr userDrawn="1"/>
        </p:nvSpPr>
        <p:spPr>
          <a:xfrm>
            <a:off x="6706496" y="1536883"/>
            <a:ext cx="2847821" cy="2541640"/>
          </a:xfrm>
          <a:custGeom>
            <a:avLst/>
            <a:gdLst>
              <a:gd name="connsiteX0" fmla="*/ 2597367 w 2847821"/>
              <a:gd name="connsiteY0" fmla="*/ 761789 h 2542032"/>
              <a:gd name="connsiteX1" fmla="*/ 2613504 w 2847821"/>
              <a:gd name="connsiteY1" fmla="*/ 789755 h 2542032"/>
              <a:gd name="connsiteX2" fmla="*/ 2766966 w 2847821"/>
              <a:gd name="connsiteY2" fmla="*/ 1055714 h 2542032"/>
              <a:gd name="connsiteX3" fmla="*/ 2789968 w 2847821"/>
              <a:gd name="connsiteY3" fmla="*/ 1095578 h 2542032"/>
              <a:gd name="connsiteX4" fmla="*/ 2789967 w 2847821"/>
              <a:gd name="connsiteY4" fmla="*/ 1095578 h 2542032"/>
              <a:gd name="connsiteX5" fmla="*/ 2798709 w 2847821"/>
              <a:gd name="connsiteY5" fmla="*/ 1110730 h 2542032"/>
              <a:gd name="connsiteX6" fmla="*/ 2816533 w 2847821"/>
              <a:gd name="connsiteY6" fmla="*/ 1141620 h 2542032"/>
              <a:gd name="connsiteX7" fmla="*/ 2816533 w 2847821"/>
              <a:gd name="connsiteY7" fmla="*/ 1400415 h 2542032"/>
              <a:gd name="connsiteX8" fmla="*/ 2232470 w 2847821"/>
              <a:gd name="connsiteY8" fmla="*/ 2412636 h 2542032"/>
              <a:gd name="connsiteX9" fmla="*/ 2007190 w 2847821"/>
              <a:gd name="connsiteY9" fmla="*/ 2542032 h 2542032"/>
              <a:gd name="connsiteX10" fmla="*/ 839068 w 2847821"/>
              <a:gd name="connsiteY10" fmla="*/ 2542032 h 2542032"/>
              <a:gd name="connsiteX11" fmla="*/ 613786 w 2847821"/>
              <a:gd name="connsiteY11" fmla="*/ 2412636 h 2542032"/>
              <a:gd name="connsiteX12" fmla="*/ 510976 w 2847821"/>
              <a:gd name="connsiteY12" fmla="*/ 2234459 h 2542032"/>
              <a:gd name="connsiteX13" fmla="*/ 504214 w 2847821"/>
              <a:gd name="connsiteY13" fmla="*/ 2222739 h 2542032"/>
              <a:gd name="connsiteX14" fmla="*/ 504213 w 2847821"/>
              <a:gd name="connsiteY14" fmla="*/ 2222739 h 2542032"/>
              <a:gd name="connsiteX15" fmla="*/ 428556 w 2847821"/>
              <a:gd name="connsiteY15" fmla="*/ 2091619 h 2542032"/>
              <a:gd name="connsiteX16" fmla="*/ 472977 w 2847821"/>
              <a:gd name="connsiteY16" fmla="*/ 2014633 h 2542032"/>
              <a:gd name="connsiteX17" fmla="*/ 539853 w 2847821"/>
              <a:gd name="connsiteY17" fmla="*/ 1898732 h 2542032"/>
              <a:gd name="connsiteX18" fmla="*/ 562445 w 2847821"/>
              <a:gd name="connsiteY18" fmla="*/ 1859580 h 2542032"/>
              <a:gd name="connsiteX19" fmla="*/ 586998 w 2847821"/>
              <a:gd name="connsiteY19" fmla="*/ 1902133 h 2542032"/>
              <a:gd name="connsiteX20" fmla="*/ 761474 w 2847821"/>
              <a:gd name="connsiteY20" fmla="*/ 2204513 h 2542032"/>
              <a:gd name="connsiteX21" fmla="*/ 776505 w 2847821"/>
              <a:gd name="connsiteY21" fmla="*/ 2222739 h 2542032"/>
              <a:gd name="connsiteX22" fmla="*/ 795295 w 2847821"/>
              <a:gd name="connsiteY22" fmla="*/ 2245524 h 2542032"/>
              <a:gd name="connsiteX23" fmla="*/ 945686 w 2847821"/>
              <a:gd name="connsiteY23" fmla="*/ 2310320 h 2542032"/>
              <a:gd name="connsiteX24" fmla="*/ 1900856 w 2847821"/>
              <a:gd name="connsiteY24" fmla="*/ 2310320 h 2542032"/>
              <a:gd name="connsiteX25" fmla="*/ 2085066 w 2847821"/>
              <a:gd name="connsiteY25" fmla="*/ 2204513 h 2542032"/>
              <a:gd name="connsiteX26" fmla="*/ 2562653 w 2847821"/>
              <a:gd name="connsiteY26" fmla="*/ 1376823 h 2542032"/>
              <a:gd name="connsiteX27" fmla="*/ 2562653 w 2847821"/>
              <a:gd name="connsiteY27" fmla="*/ 1165208 h 2542032"/>
              <a:gd name="connsiteX28" fmla="*/ 2522660 w 2847821"/>
              <a:gd name="connsiteY28" fmla="*/ 1095897 h 2542032"/>
              <a:gd name="connsiteX29" fmla="*/ 2522476 w 2847821"/>
              <a:gd name="connsiteY29" fmla="*/ 1095578 h 2542032"/>
              <a:gd name="connsiteX30" fmla="*/ 2522477 w 2847821"/>
              <a:gd name="connsiteY30" fmla="*/ 1095578 h 2542032"/>
              <a:gd name="connsiteX31" fmla="*/ 2510324 w 2847821"/>
              <a:gd name="connsiteY31" fmla="*/ 1074517 h 2542032"/>
              <a:gd name="connsiteX32" fmla="*/ 2484541 w 2847821"/>
              <a:gd name="connsiteY32" fmla="*/ 1029833 h 2542032"/>
              <a:gd name="connsiteX33" fmla="*/ 2463622 w 2847821"/>
              <a:gd name="connsiteY33" fmla="*/ 993578 h 2542032"/>
              <a:gd name="connsiteX34" fmla="*/ 2505481 w 2847821"/>
              <a:gd name="connsiteY34" fmla="*/ 921034 h 2542032"/>
              <a:gd name="connsiteX35" fmla="*/ 2569260 w 2847821"/>
              <a:gd name="connsiteY35" fmla="*/ 810500 h 2542032"/>
              <a:gd name="connsiteX36" fmla="*/ 839068 w 2847821"/>
              <a:gd name="connsiteY36" fmla="*/ 0 h 2542032"/>
              <a:gd name="connsiteX37" fmla="*/ 2007190 w 2847821"/>
              <a:gd name="connsiteY37" fmla="*/ 0 h 2542032"/>
              <a:gd name="connsiteX38" fmla="*/ 2232470 w 2847821"/>
              <a:gd name="connsiteY38" fmla="*/ 129398 h 2542032"/>
              <a:gd name="connsiteX39" fmla="*/ 2335280 w 2847821"/>
              <a:gd name="connsiteY39" fmla="*/ 307575 h 2542032"/>
              <a:gd name="connsiteX40" fmla="*/ 2363523 w 2847821"/>
              <a:gd name="connsiteY40" fmla="*/ 356522 h 2542032"/>
              <a:gd name="connsiteX41" fmla="*/ 2417701 w 2847821"/>
              <a:gd name="connsiteY41" fmla="*/ 450417 h 2542032"/>
              <a:gd name="connsiteX42" fmla="*/ 2373280 w 2847821"/>
              <a:gd name="connsiteY42" fmla="*/ 527402 h 2542032"/>
              <a:gd name="connsiteX43" fmla="*/ 2306404 w 2847821"/>
              <a:gd name="connsiteY43" fmla="*/ 643304 h 2542032"/>
              <a:gd name="connsiteX44" fmla="*/ 2283956 w 2847821"/>
              <a:gd name="connsiteY44" fmla="*/ 682208 h 2542032"/>
              <a:gd name="connsiteX45" fmla="*/ 2242707 w 2847821"/>
              <a:gd name="connsiteY45" fmla="*/ 610720 h 2542032"/>
              <a:gd name="connsiteX46" fmla="*/ 2169134 w 2847821"/>
              <a:gd name="connsiteY46" fmla="*/ 483213 h 2542032"/>
              <a:gd name="connsiteX47" fmla="*/ 2096032 w 2847821"/>
              <a:gd name="connsiteY47" fmla="*/ 356522 h 2542032"/>
              <a:gd name="connsiteX48" fmla="*/ 2085066 w 2847821"/>
              <a:gd name="connsiteY48" fmla="*/ 337518 h 2542032"/>
              <a:gd name="connsiteX49" fmla="*/ 1900856 w 2847821"/>
              <a:gd name="connsiteY49" fmla="*/ 231710 h 2542032"/>
              <a:gd name="connsiteX50" fmla="*/ 945686 w 2847821"/>
              <a:gd name="connsiteY50" fmla="*/ 231710 h 2542032"/>
              <a:gd name="connsiteX51" fmla="*/ 761474 w 2847821"/>
              <a:gd name="connsiteY51" fmla="*/ 337518 h 2542032"/>
              <a:gd name="connsiteX52" fmla="*/ 283889 w 2847821"/>
              <a:gd name="connsiteY52" fmla="*/ 1165208 h 2542032"/>
              <a:gd name="connsiteX53" fmla="*/ 259584 w 2847821"/>
              <a:gd name="connsiteY53" fmla="*/ 1271016 h 2542032"/>
              <a:gd name="connsiteX54" fmla="*/ 264263 w 2847821"/>
              <a:gd name="connsiteY54" fmla="*/ 1314464 h 2542032"/>
              <a:gd name="connsiteX55" fmla="*/ 265660 w 2847821"/>
              <a:gd name="connsiteY55" fmla="*/ 1327439 h 2542032"/>
              <a:gd name="connsiteX56" fmla="*/ 283889 w 2847821"/>
              <a:gd name="connsiteY56" fmla="*/ 1376823 h 2542032"/>
              <a:gd name="connsiteX57" fmla="*/ 368889 w 2847821"/>
              <a:gd name="connsiteY57" fmla="*/ 1524134 h 2542032"/>
              <a:gd name="connsiteX58" fmla="*/ 382921 w 2847821"/>
              <a:gd name="connsiteY58" fmla="*/ 1548452 h 2542032"/>
              <a:gd name="connsiteX59" fmla="*/ 341061 w 2847821"/>
              <a:gd name="connsiteY59" fmla="*/ 1620997 h 2542032"/>
              <a:gd name="connsiteX60" fmla="*/ 277282 w 2847821"/>
              <a:gd name="connsiteY60" fmla="*/ 1731531 h 2542032"/>
              <a:gd name="connsiteX61" fmla="*/ 249032 w 2847821"/>
              <a:gd name="connsiteY61" fmla="*/ 1780491 h 2542032"/>
              <a:gd name="connsiteX62" fmla="*/ 219516 w 2847821"/>
              <a:gd name="connsiteY62" fmla="*/ 1729337 h 2542032"/>
              <a:gd name="connsiteX63" fmla="*/ 29724 w 2847821"/>
              <a:gd name="connsiteY63" fmla="*/ 1400415 h 2542032"/>
              <a:gd name="connsiteX64" fmla="*/ 7431 w 2847821"/>
              <a:gd name="connsiteY64" fmla="*/ 1340021 h 2542032"/>
              <a:gd name="connsiteX65" fmla="*/ 4679 w 2847821"/>
              <a:gd name="connsiteY65" fmla="*/ 1314464 h 2542032"/>
              <a:gd name="connsiteX66" fmla="*/ 0 w 2847821"/>
              <a:gd name="connsiteY66" fmla="*/ 1271017 h 2542032"/>
              <a:gd name="connsiteX67" fmla="*/ 29724 w 2847821"/>
              <a:gd name="connsiteY67" fmla="*/ 1141620 h 2542032"/>
              <a:gd name="connsiteX68" fmla="*/ 613786 w 2847821"/>
              <a:gd name="connsiteY68" fmla="*/ 129398 h 2542032"/>
              <a:gd name="connsiteX69" fmla="*/ 839068 w 2847821"/>
              <a:gd name="connsiteY69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7821" h="2542032">
                <a:moveTo>
                  <a:pt x="2597367" y="761789"/>
                </a:moveTo>
                <a:lnTo>
                  <a:pt x="2613504" y="789755"/>
                </a:lnTo>
                <a:cubicBezTo>
                  <a:pt x="2689640" y="921704"/>
                  <a:pt x="2737225" y="1004172"/>
                  <a:pt x="2766966" y="1055714"/>
                </a:cubicBezTo>
                <a:lnTo>
                  <a:pt x="2789968" y="1095578"/>
                </a:lnTo>
                <a:lnTo>
                  <a:pt x="2789967" y="1095578"/>
                </a:lnTo>
                <a:lnTo>
                  <a:pt x="2798709" y="1110730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60" y="1095897"/>
                </a:cubicBezTo>
                <a:lnTo>
                  <a:pt x="2522476" y="1095578"/>
                </a:lnTo>
                <a:lnTo>
                  <a:pt x="2522477" y="1095578"/>
                </a:lnTo>
                <a:lnTo>
                  <a:pt x="2510324" y="1074517"/>
                </a:lnTo>
                <a:cubicBezTo>
                  <a:pt x="2502849" y="1061561"/>
                  <a:pt x="2494305" y="1046755"/>
                  <a:pt x="2484541" y="1029833"/>
                </a:cubicBezTo>
                <a:lnTo>
                  <a:pt x="2463622" y="993578"/>
                </a:lnTo>
                <a:lnTo>
                  <a:pt x="2505481" y="921034"/>
                </a:lnTo>
                <a:cubicBezTo>
                  <a:pt x="2528334" y="881428"/>
                  <a:pt x="2549555" y="844650"/>
                  <a:pt x="2569260" y="810500"/>
                </a:cubicBezTo>
                <a:close/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363523" y="356522"/>
                </a:lnTo>
                <a:lnTo>
                  <a:pt x="2417701" y="450417"/>
                </a:lnTo>
                <a:lnTo>
                  <a:pt x="2373280" y="527402"/>
                </a:lnTo>
                <a:cubicBezTo>
                  <a:pt x="2352747" y="562988"/>
                  <a:pt x="2330502" y="601540"/>
                  <a:pt x="2306404" y="643304"/>
                </a:cubicBezTo>
                <a:lnTo>
                  <a:pt x="2283956" y="682208"/>
                </a:lnTo>
                <a:lnTo>
                  <a:pt x="2242707" y="610720"/>
                </a:lnTo>
                <a:cubicBezTo>
                  <a:pt x="2219854" y="571114"/>
                  <a:pt x="2195369" y="528679"/>
                  <a:pt x="2169134" y="483213"/>
                </a:cubicBezTo>
                <a:lnTo>
                  <a:pt x="2096032" y="356522"/>
                </a:lnTo>
                <a:lnTo>
                  <a:pt x="2085066" y="337518"/>
                </a:ln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01946AA5-8504-6C4E-B441-D308F588D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35" y="4284703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29F01914-114A-444A-A161-EEA5B3DEA3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682" y="4820765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35E1BC7-70E8-C84B-99AA-86CD01986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8649" y="4284703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1BB4AE00-8C19-DB43-A464-12BD702AC5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02596" y="4820765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C7663F06-6DB6-3A47-8D7C-35D2D80A3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565" y="4284169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7B05556E-ADBC-BF41-826B-6AA824D8C8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1511" y="4820231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B78FF761-B856-BF45-9605-988A94BED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869" y="4284169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963BF7D-F88D-894F-AF14-16A70FD9EB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84816" y="4820231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E797FC2A-91B1-D64C-BCC1-3FAE75269D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07519" y="4284703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76974663-CD24-674B-89F0-FF22FBFE79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21466" y="4820765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20DA3-4583-9441-BEB3-20AC0B55D5A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14625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5" name="Picture Placeholder 2">
            <a:extLst>
              <a:ext uri="{FF2B5EF4-FFF2-40B4-BE49-F238E27FC236}">
                <a16:creationId xmlns:a16="http://schemas.microsoft.com/office/drawing/2014/main" id="{C4D7A1C0-C808-4D4B-A051-7483A9EDC9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69493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FF835387-1F75-7649-9A5E-49184BC3780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04416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ED81E40-1763-2F45-850D-14D64125B4D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39339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ECBFEA22-5EE0-EC44-8221-B28CB2657F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94207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6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432F6DA-F077-0A4C-A020-3E4A52EC2A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99463"/>
            <a:ext cx="10455867" cy="105856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3 step worm Process Heading</a:t>
            </a:r>
          </a:p>
        </p:txBody>
      </p:sp>
      <p:sp>
        <p:nvSpPr>
          <p:cNvPr id="61" name="Freeform: Shape 67">
            <a:extLst>
              <a:ext uri="{FF2B5EF4-FFF2-40B4-BE49-F238E27FC236}">
                <a16:creationId xmlns:a16="http://schemas.microsoft.com/office/drawing/2014/main" id="{12C1A0D2-34A2-2441-AC80-519335C2CCE7}"/>
              </a:ext>
            </a:extLst>
          </p:cNvPr>
          <p:cNvSpPr>
            <a:spLocks noChangeAspect="1"/>
          </p:cNvSpPr>
          <p:nvPr userDrawn="1"/>
        </p:nvSpPr>
        <p:spPr>
          <a:xfrm>
            <a:off x="2451190" y="1536883"/>
            <a:ext cx="2847821" cy="2541640"/>
          </a:xfrm>
          <a:custGeom>
            <a:avLst/>
            <a:gdLst>
              <a:gd name="connsiteX0" fmla="*/ 839068 w 2847821"/>
              <a:gd name="connsiteY0" fmla="*/ 0 h 2542032"/>
              <a:gd name="connsiteX1" fmla="*/ 2007190 w 2847821"/>
              <a:gd name="connsiteY1" fmla="*/ 0 h 2542032"/>
              <a:gd name="connsiteX2" fmla="*/ 2232470 w 2847821"/>
              <a:gd name="connsiteY2" fmla="*/ 129398 h 2542032"/>
              <a:gd name="connsiteX3" fmla="*/ 2335280 w 2847821"/>
              <a:gd name="connsiteY3" fmla="*/ 307575 h 2542032"/>
              <a:gd name="connsiteX4" fmla="*/ 2417701 w 2847821"/>
              <a:gd name="connsiteY4" fmla="*/ 450416 h 2542032"/>
              <a:gd name="connsiteX5" fmla="*/ 2373280 w 2847821"/>
              <a:gd name="connsiteY5" fmla="*/ 527401 h 2542032"/>
              <a:gd name="connsiteX6" fmla="*/ 2306404 w 2847821"/>
              <a:gd name="connsiteY6" fmla="*/ 643303 h 2542032"/>
              <a:gd name="connsiteX7" fmla="*/ 2283956 w 2847821"/>
              <a:gd name="connsiteY7" fmla="*/ 682207 h 2542032"/>
              <a:gd name="connsiteX8" fmla="*/ 2259543 w 2847821"/>
              <a:gd name="connsiteY8" fmla="*/ 639898 h 2542032"/>
              <a:gd name="connsiteX9" fmla="*/ 2085066 w 2847821"/>
              <a:gd name="connsiteY9" fmla="*/ 337518 h 2542032"/>
              <a:gd name="connsiteX10" fmla="*/ 1900856 w 2847821"/>
              <a:gd name="connsiteY10" fmla="*/ 231710 h 2542032"/>
              <a:gd name="connsiteX11" fmla="*/ 945686 w 2847821"/>
              <a:gd name="connsiteY11" fmla="*/ 231710 h 2542032"/>
              <a:gd name="connsiteX12" fmla="*/ 761474 w 2847821"/>
              <a:gd name="connsiteY12" fmla="*/ 337518 h 2542032"/>
              <a:gd name="connsiteX13" fmla="*/ 367956 w 2847821"/>
              <a:gd name="connsiteY13" fmla="*/ 1019514 h 2542032"/>
              <a:gd name="connsiteX14" fmla="*/ 331765 w 2847821"/>
              <a:gd name="connsiteY14" fmla="*/ 1082235 h 2542032"/>
              <a:gd name="connsiteX15" fmla="*/ 331766 w 2847821"/>
              <a:gd name="connsiteY15" fmla="*/ 1082235 h 2542032"/>
              <a:gd name="connsiteX16" fmla="*/ 283889 w 2847821"/>
              <a:gd name="connsiteY16" fmla="*/ 1165208 h 2542032"/>
              <a:gd name="connsiteX17" fmla="*/ 283889 w 2847821"/>
              <a:gd name="connsiteY17" fmla="*/ 1376823 h 2542032"/>
              <a:gd name="connsiteX18" fmla="*/ 761474 w 2847821"/>
              <a:gd name="connsiteY18" fmla="*/ 2204513 h 2542032"/>
              <a:gd name="connsiteX19" fmla="*/ 945686 w 2847821"/>
              <a:gd name="connsiteY19" fmla="*/ 2310320 h 2542032"/>
              <a:gd name="connsiteX20" fmla="*/ 1900856 w 2847821"/>
              <a:gd name="connsiteY20" fmla="*/ 2310320 h 2542032"/>
              <a:gd name="connsiteX21" fmla="*/ 2085066 w 2847821"/>
              <a:gd name="connsiteY21" fmla="*/ 2204513 h 2542032"/>
              <a:gd name="connsiteX22" fmla="*/ 2562653 w 2847821"/>
              <a:gd name="connsiteY22" fmla="*/ 1376823 h 2542032"/>
              <a:gd name="connsiteX23" fmla="*/ 2562653 w 2847821"/>
              <a:gd name="connsiteY23" fmla="*/ 1165208 h 2542032"/>
              <a:gd name="connsiteX24" fmla="*/ 2522659 w 2847821"/>
              <a:gd name="connsiteY24" fmla="*/ 1095897 h 2542032"/>
              <a:gd name="connsiteX25" fmla="*/ 2514776 w 2847821"/>
              <a:gd name="connsiteY25" fmla="*/ 1082235 h 2542032"/>
              <a:gd name="connsiteX26" fmla="*/ 2505710 w 2847821"/>
              <a:gd name="connsiteY26" fmla="*/ 1066522 h 2542032"/>
              <a:gd name="connsiteX27" fmla="*/ 2477653 w 2847821"/>
              <a:gd name="connsiteY27" fmla="*/ 1017898 h 2542032"/>
              <a:gd name="connsiteX28" fmla="*/ 2463621 w 2847821"/>
              <a:gd name="connsiteY28" fmla="*/ 993580 h 2542032"/>
              <a:gd name="connsiteX29" fmla="*/ 2505480 w 2847821"/>
              <a:gd name="connsiteY29" fmla="*/ 921035 h 2542032"/>
              <a:gd name="connsiteX30" fmla="*/ 2569259 w 2847821"/>
              <a:gd name="connsiteY30" fmla="*/ 810501 h 2542032"/>
              <a:gd name="connsiteX31" fmla="*/ 2597366 w 2847821"/>
              <a:gd name="connsiteY31" fmla="*/ 761790 h 2542032"/>
              <a:gd name="connsiteX32" fmla="*/ 2626741 w 2847821"/>
              <a:gd name="connsiteY32" fmla="*/ 812698 h 2542032"/>
              <a:gd name="connsiteX33" fmla="*/ 2770197 w 2847821"/>
              <a:gd name="connsiteY33" fmla="*/ 1061318 h 2542032"/>
              <a:gd name="connsiteX34" fmla="*/ 2782267 w 2847821"/>
              <a:gd name="connsiteY34" fmla="*/ 1082235 h 2542032"/>
              <a:gd name="connsiteX35" fmla="*/ 2782268 w 2847821"/>
              <a:gd name="connsiteY35" fmla="*/ 1082235 h 2542032"/>
              <a:gd name="connsiteX36" fmla="*/ 2785733 w 2847821"/>
              <a:gd name="connsiteY36" fmla="*/ 1088241 h 2542032"/>
              <a:gd name="connsiteX37" fmla="*/ 2816533 w 2847821"/>
              <a:gd name="connsiteY37" fmla="*/ 1141620 h 2542032"/>
              <a:gd name="connsiteX38" fmla="*/ 2816533 w 2847821"/>
              <a:gd name="connsiteY38" fmla="*/ 1400415 h 2542032"/>
              <a:gd name="connsiteX39" fmla="*/ 2232470 w 2847821"/>
              <a:gd name="connsiteY39" fmla="*/ 2412636 h 2542032"/>
              <a:gd name="connsiteX40" fmla="*/ 2007190 w 2847821"/>
              <a:gd name="connsiteY40" fmla="*/ 2542032 h 2542032"/>
              <a:gd name="connsiteX41" fmla="*/ 839068 w 2847821"/>
              <a:gd name="connsiteY41" fmla="*/ 2542032 h 2542032"/>
              <a:gd name="connsiteX42" fmla="*/ 613786 w 2847821"/>
              <a:gd name="connsiteY42" fmla="*/ 2412636 h 2542032"/>
              <a:gd name="connsiteX43" fmla="*/ 29724 w 2847821"/>
              <a:gd name="connsiteY43" fmla="*/ 1400415 h 2542032"/>
              <a:gd name="connsiteX44" fmla="*/ 29724 w 2847821"/>
              <a:gd name="connsiteY44" fmla="*/ 1141620 h 2542032"/>
              <a:gd name="connsiteX45" fmla="*/ 63990 w 2847821"/>
              <a:gd name="connsiteY45" fmla="*/ 1082235 h 2542032"/>
              <a:gd name="connsiteX46" fmla="*/ 132534 w 2847821"/>
              <a:gd name="connsiteY46" fmla="*/ 963443 h 2542032"/>
              <a:gd name="connsiteX47" fmla="*/ 613786 w 2847821"/>
              <a:gd name="connsiteY47" fmla="*/ 129398 h 2542032"/>
              <a:gd name="connsiteX48" fmla="*/ 839068 w 2847821"/>
              <a:gd name="connsiteY48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47821" h="2542032"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417701" y="450416"/>
                </a:lnTo>
                <a:lnTo>
                  <a:pt x="2373280" y="527401"/>
                </a:lnTo>
                <a:cubicBezTo>
                  <a:pt x="2352747" y="562987"/>
                  <a:pt x="2330502" y="601539"/>
                  <a:pt x="2306404" y="643303"/>
                </a:cubicBezTo>
                <a:lnTo>
                  <a:pt x="2283956" y="682207"/>
                </a:lnTo>
                <a:lnTo>
                  <a:pt x="2259543" y="639898"/>
                </a:lnTo>
                <a:cubicBezTo>
                  <a:pt x="2209943" y="553938"/>
                  <a:pt x="2152227" y="453912"/>
                  <a:pt x="2085066" y="337518"/>
                </a:cubicBez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367956" y="1019514"/>
                </a:cubicBezTo>
                <a:lnTo>
                  <a:pt x="331765" y="1082235"/>
                </a:lnTo>
                <a:lnTo>
                  <a:pt x="331766" y="1082235"/>
                </a:lnTo>
                <a:lnTo>
                  <a:pt x="283889" y="1165208"/>
                </a:lnTo>
                <a:cubicBezTo>
                  <a:pt x="251482" y="1223232"/>
                  <a:pt x="251482" y="1318800"/>
                  <a:pt x="283889" y="1376823"/>
                </a:cubicBezTo>
                <a:cubicBezTo>
                  <a:pt x="283889" y="1376823"/>
                  <a:pt x="283889" y="1376823"/>
                  <a:pt x="761474" y="2204513"/>
                </a:cubicBezTo>
                <a:cubicBezTo>
                  <a:pt x="795588" y="2262537"/>
                  <a:pt x="87916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59" y="1095897"/>
                </a:cubicBezTo>
                <a:lnTo>
                  <a:pt x="2514776" y="1082235"/>
                </a:lnTo>
                <a:lnTo>
                  <a:pt x="2505710" y="1066522"/>
                </a:lnTo>
                <a:cubicBezTo>
                  <a:pt x="2497575" y="1052424"/>
                  <a:pt x="2488278" y="1036312"/>
                  <a:pt x="2477653" y="1017898"/>
                </a:cubicBezTo>
                <a:lnTo>
                  <a:pt x="2463621" y="993580"/>
                </a:lnTo>
                <a:lnTo>
                  <a:pt x="2505480" y="921035"/>
                </a:lnTo>
                <a:cubicBezTo>
                  <a:pt x="2528334" y="881429"/>
                  <a:pt x="2549554" y="844651"/>
                  <a:pt x="2569259" y="810501"/>
                </a:cubicBezTo>
                <a:lnTo>
                  <a:pt x="2597366" y="761790"/>
                </a:lnTo>
                <a:lnTo>
                  <a:pt x="2626741" y="812698"/>
                </a:lnTo>
                <a:cubicBezTo>
                  <a:pt x="2697913" y="936044"/>
                  <a:pt x="2742396" y="1013136"/>
                  <a:pt x="2770197" y="1061318"/>
                </a:cubicBezTo>
                <a:lnTo>
                  <a:pt x="2782267" y="1082235"/>
                </a:lnTo>
                <a:lnTo>
                  <a:pt x="2782268" y="1082235"/>
                </a:lnTo>
                <a:lnTo>
                  <a:pt x="2785733" y="1088241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29724" y="1400415"/>
                  <a:pt x="29724" y="1400415"/>
                  <a:pt x="29724" y="1400415"/>
                </a:cubicBezTo>
                <a:cubicBezTo>
                  <a:pt x="-9908" y="1329455"/>
                  <a:pt x="-9908" y="1212579"/>
                  <a:pt x="29724" y="1141620"/>
                </a:cubicBezTo>
                <a:lnTo>
                  <a:pt x="63990" y="1082235"/>
                </a:lnTo>
                <a:lnTo>
                  <a:pt x="132534" y="963443"/>
                </a:ln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9" tIns="34285" rIns="68569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62" name="Freeform: Shape 68">
            <a:extLst>
              <a:ext uri="{FF2B5EF4-FFF2-40B4-BE49-F238E27FC236}">
                <a16:creationId xmlns:a16="http://schemas.microsoft.com/office/drawing/2014/main" id="{2A1AE532-1C82-6747-9907-E496F42F4688}"/>
              </a:ext>
            </a:extLst>
          </p:cNvPr>
          <p:cNvSpPr/>
          <p:nvPr userDrawn="1"/>
        </p:nvSpPr>
        <p:spPr>
          <a:xfrm>
            <a:off x="6521035" y="1550277"/>
            <a:ext cx="2847821" cy="2541640"/>
          </a:xfrm>
          <a:custGeom>
            <a:avLst/>
            <a:gdLst>
              <a:gd name="connsiteX0" fmla="*/ 839068 w 2847821"/>
              <a:gd name="connsiteY0" fmla="*/ 0 h 2542032"/>
              <a:gd name="connsiteX1" fmla="*/ 2007190 w 2847821"/>
              <a:gd name="connsiteY1" fmla="*/ 0 h 2542032"/>
              <a:gd name="connsiteX2" fmla="*/ 2232470 w 2847821"/>
              <a:gd name="connsiteY2" fmla="*/ 129398 h 2542032"/>
              <a:gd name="connsiteX3" fmla="*/ 2816533 w 2847821"/>
              <a:gd name="connsiteY3" fmla="*/ 1141620 h 2542032"/>
              <a:gd name="connsiteX4" fmla="*/ 2816533 w 2847821"/>
              <a:gd name="connsiteY4" fmla="*/ 1400415 h 2542032"/>
              <a:gd name="connsiteX5" fmla="*/ 2232470 w 2847821"/>
              <a:gd name="connsiteY5" fmla="*/ 2412636 h 2542032"/>
              <a:gd name="connsiteX6" fmla="*/ 2007190 w 2847821"/>
              <a:gd name="connsiteY6" fmla="*/ 2542032 h 2542032"/>
              <a:gd name="connsiteX7" fmla="*/ 839068 w 2847821"/>
              <a:gd name="connsiteY7" fmla="*/ 2542032 h 2542032"/>
              <a:gd name="connsiteX8" fmla="*/ 613786 w 2847821"/>
              <a:gd name="connsiteY8" fmla="*/ 2412636 h 2542032"/>
              <a:gd name="connsiteX9" fmla="*/ 510976 w 2847821"/>
              <a:gd name="connsiteY9" fmla="*/ 2234459 h 2542032"/>
              <a:gd name="connsiteX10" fmla="*/ 504214 w 2847821"/>
              <a:gd name="connsiteY10" fmla="*/ 2222739 h 2542032"/>
              <a:gd name="connsiteX11" fmla="*/ 504213 w 2847821"/>
              <a:gd name="connsiteY11" fmla="*/ 2222739 h 2542032"/>
              <a:gd name="connsiteX12" fmla="*/ 428556 w 2847821"/>
              <a:gd name="connsiteY12" fmla="*/ 2091619 h 2542032"/>
              <a:gd name="connsiteX13" fmla="*/ 472977 w 2847821"/>
              <a:gd name="connsiteY13" fmla="*/ 2014633 h 2542032"/>
              <a:gd name="connsiteX14" fmla="*/ 539853 w 2847821"/>
              <a:gd name="connsiteY14" fmla="*/ 1898732 h 2542032"/>
              <a:gd name="connsiteX15" fmla="*/ 562445 w 2847821"/>
              <a:gd name="connsiteY15" fmla="*/ 1859580 h 2542032"/>
              <a:gd name="connsiteX16" fmla="*/ 586998 w 2847821"/>
              <a:gd name="connsiteY16" fmla="*/ 1902133 h 2542032"/>
              <a:gd name="connsiteX17" fmla="*/ 761474 w 2847821"/>
              <a:gd name="connsiteY17" fmla="*/ 2204513 h 2542032"/>
              <a:gd name="connsiteX18" fmla="*/ 776505 w 2847821"/>
              <a:gd name="connsiteY18" fmla="*/ 2222739 h 2542032"/>
              <a:gd name="connsiteX19" fmla="*/ 795295 w 2847821"/>
              <a:gd name="connsiteY19" fmla="*/ 2245524 h 2542032"/>
              <a:gd name="connsiteX20" fmla="*/ 945686 w 2847821"/>
              <a:gd name="connsiteY20" fmla="*/ 2310320 h 2542032"/>
              <a:gd name="connsiteX21" fmla="*/ 1900856 w 2847821"/>
              <a:gd name="connsiteY21" fmla="*/ 2310320 h 2542032"/>
              <a:gd name="connsiteX22" fmla="*/ 2085066 w 2847821"/>
              <a:gd name="connsiteY22" fmla="*/ 2204513 h 2542032"/>
              <a:gd name="connsiteX23" fmla="*/ 2562653 w 2847821"/>
              <a:gd name="connsiteY23" fmla="*/ 1376823 h 2542032"/>
              <a:gd name="connsiteX24" fmla="*/ 2562653 w 2847821"/>
              <a:gd name="connsiteY24" fmla="*/ 1165208 h 2542032"/>
              <a:gd name="connsiteX25" fmla="*/ 2085066 w 2847821"/>
              <a:gd name="connsiteY25" fmla="*/ 337518 h 2542032"/>
              <a:gd name="connsiteX26" fmla="*/ 1900856 w 2847821"/>
              <a:gd name="connsiteY26" fmla="*/ 231710 h 2542032"/>
              <a:gd name="connsiteX27" fmla="*/ 945686 w 2847821"/>
              <a:gd name="connsiteY27" fmla="*/ 231710 h 2542032"/>
              <a:gd name="connsiteX28" fmla="*/ 761474 w 2847821"/>
              <a:gd name="connsiteY28" fmla="*/ 337518 h 2542032"/>
              <a:gd name="connsiteX29" fmla="*/ 283889 w 2847821"/>
              <a:gd name="connsiteY29" fmla="*/ 1165208 h 2542032"/>
              <a:gd name="connsiteX30" fmla="*/ 259584 w 2847821"/>
              <a:gd name="connsiteY30" fmla="*/ 1271016 h 2542032"/>
              <a:gd name="connsiteX31" fmla="*/ 264263 w 2847821"/>
              <a:gd name="connsiteY31" fmla="*/ 1314464 h 2542032"/>
              <a:gd name="connsiteX32" fmla="*/ 265660 w 2847821"/>
              <a:gd name="connsiteY32" fmla="*/ 1327439 h 2542032"/>
              <a:gd name="connsiteX33" fmla="*/ 283889 w 2847821"/>
              <a:gd name="connsiteY33" fmla="*/ 1376823 h 2542032"/>
              <a:gd name="connsiteX34" fmla="*/ 368889 w 2847821"/>
              <a:gd name="connsiteY34" fmla="*/ 1524134 h 2542032"/>
              <a:gd name="connsiteX35" fmla="*/ 382921 w 2847821"/>
              <a:gd name="connsiteY35" fmla="*/ 1548452 h 2542032"/>
              <a:gd name="connsiteX36" fmla="*/ 341061 w 2847821"/>
              <a:gd name="connsiteY36" fmla="*/ 1620997 h 2542032"/>
              <a:gd name="connsiteX37" fmla="*/ 277282 w 2847821"/>
              <a:gd name="connsiteY37" fmla="*/ 1731531 h 2542032"/>
              <a:gd name="connsiteX38" fmla="*/ 249032 w 2847821"/>
              <a:gd name="connsiteY38" fmla="*/ 1780491 h 2542032"/>
              <a:gd name="connsiteX39" fmla="*/ 219516 w 2847821"/>
              <a:gd name="connsiteY39" fmla="*/ 1729337 h 2542032"/>
              <a:gd name="connsiteX40" fmla="*/ 29724 w 2847821"/>
              <a:gd name="connsiteY40" fmla="*/ 1400415 h 2542032"/>
              <a:gd name="connsiteX41" fmla="*/ 7431 w 2847821"/>
              <a:gd name="connsiteY41" fmla="*/ 1340021 h 2542032"/>
              <a:gd name="connsiteX42" fmla="*/ 4679 w 2847821"/>
              <a:gd name="connsiteY42" fmla="*/ 1314464 h 2542032"/>
              <a:gd name="connsiteX43" fmla="*/ 0 w 2847821"/>
              <a:gd name="connsiteY43" fmla="*/ 1271017 h 2542032"/>
              <a:gd name="connsiteX44" fmla="*/ 29724 w 2847821"/>
              <a:gd name="connsiteY44" fmla="*/ 1141620 h 2542032"/>
              <a:gd name="connsiteX45" fmla="*/ 613786 w 2847821"/>
              <a:gd name="connsiteY45" fmla="*/ 129398 h 2542032"/>
              <a:gd name="connsiteX46" fmla="*/ 839068 w 2847821"/>
              <a:gd name="connsiteY46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47821" h="2542032"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085066" y="337518"/>
                </a:cubicBez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63" name="Freeform: Shape 69">
            <a:extLst>
              <a:ext uri="{FF2B5EF4-FFF2-40B4-BE49-F238E27FC236}">
                <a16:creationId xmlns:a16="http://schemas.microsoft.com/office/drawing/2014/main" id="{89F8B0FE-CD56-F44D-94B0-5F06552CC9B4}"/>
              </a:ext>
            </a:extLst>
          </p:cNvPr>
          <p:cNvSpPr/>
          <p:nvPr userDrawn="1"/>
        </p:nvSpPr>
        <p:spPr>
          <a:xfrm>
            <a:off x="4486112" y="1536883"/>
            <a:ext cx="2847821" cy="2541640"/>
          </a:xfrm>
          <a:custGeom>
            <a:avLst/>
            <a:gdLst>
              <a:gd name="connsiteX0" fmla="*/ 2597367 w 2847821"/>
              <a:gd name="connsiteY0" fmla="*/ 761789 h 2542032"/>
              <a:gd name="connsiteX1" fmla="*/ 2613504 w 2847821"/>
              <a:gd name="connsiteY1" fmla="*/ 789755 h 2542032"/>
              <a:gd name="connsiteX2" fmla="*/ 2766966 w 2847821"/>
              <a:gd name="connsiteY2" fmla="*/ 1055714 h 2542032"/>
              <a:gd name="connsiteX3" fmla="*/ 2789968 w 2847821"/>
              <a:gd name="connsiteY3" fmla="*/ 1095578 h 2542032"/>
              <a:gd name="connsiteX4" fmla="*/ 2789967 w 2847821"/>
              <a:gd name="connsiteY4" fmla="*/ 1095578 h 2542032"/>
              <a:gd name="connsiteX5" fmla="*/ 2798709 w 2847821"/>
              <a:gd name="connsiteY5" fmla="*/ 1110730 h 2542032"/>
              <a:gd name="connsiteX6" fmla="*/ 2816533 w 2847821"/>
              <a:gd name="connsiteY6" fmla="*/ 1141620 h 2542032"/>
              <a:gd name="connsiteX7" fmla="*/ 2816533 w 2847821"/>
              <a:gd name="connsiteY7" fmla="*/ 1400415 h 2542032"/>
              <a:gd name="connsiteX8" fmla="*/ 2232470 w 2847821"/>
              <a:gd name="connsiteY8" fmla="*/ 2412636 h 2542032"/>
              <a:gd name="connsiteX9" fmla="*/ 2007190 w 2847821"/>
              <a:gd name="connsiteY9" fmla="*/ 2542032 h 2542032"/>
              <a:gd name="connsiteX10" fmla="*/ 839068 w 2847821"/>
              <a:gd name="connsiteY10" fmla="*/ 2542032 h 2542032"/>
              <a:gd name="connsiteX11" fmla="*/ 613786 w 2847821"/>
              <a:gd name="connsiteY11" fmla="*/ 2412636 h 2542032"/>
              <a:gd name="connsiteX12" fmla="*/ 510976 w 2847821"/>
              <a:gd name="connsiteY12" fmla="*/ 2234459 h 2542032"/>
              <a:gd name="connsiteX13" fmla="*/ 504214 w 2847821"/>
              <a:gd name="connsiteY13" fmla="*/ 2222739 h 2542032"/>
              <a:gd name="connsiteX14" fmla="*/ 504213 w 2847821"/>
              <a:gd name="connsiteY14" fmla="*/ 2222739 h 2542032"/>
              <a:gd name="connsiteX15" fmla="*/ 428556 w 2847821"/>
              <a:gd name="connsiteY15" fmla="*/ 2091619 h 2542032"/>
              <a:gd name="connsiteX16" fmla="*/ 472977 w 2847821"/>
              <a:gd name="connsiteY16" fmla="*/ 2014633 h 2542032"/>
              <a:gd name="connsiteX17" fmla="*/ 539853 w 2847821"/>
              <a:gd name="connsiteY17" fmla="*/ 1898732 h 2542032"/>
              <a:gd name="connsiteX18" fmla="*/ 562445 w 2847821"/>
              <a:gd name="connsiteY18" fmla="*/ 1859580 h 2542032"/>
              <a:gd name="connsiteX19" fmla="*/ 586998 w 2847821"/>
              <a:gd name="connsiteY19" fmla="*/ 1902133 h 2542032"/>
              <a:gd name="connsiteX20" fmla="*/ 761474 w 2847821"/>
              <a:gd name="connsiteY20" fmla="*/ 2204513 h 2542032"/>
              <a:gd name="connsiteX21" fmla="*/ 776505 w 2847821"/>
              <a:gd name="connsiteY21" fmla="*/ 2222739 h 2542032"/>
              <a:gd name="connsiteX22" fmla="*/ 795295 w 2847821"/>
              <a:gd name="connsiteY22" fmla="*/ 2245524 h 2542032"/>
              <a:gd name="connsiteX23" fmla="*/ 945686 w 2847821"/>
              <a:gd name="connsiteY23" fmla="*/ 2310320 h 2542032"/>
              <a:gd name="connsiteX24" fmla="*/ 1900856 w 2847821"/>
              <a:gd name="connsiteY24" fmla="*/ 2310320 h 2542032"/>
              <a:gd name="connsiteX25" fmla="*/ 2085066 w 2847821"/>
              <a:gd name="connsiteY25" fmla="*/ 2204513 h 2542032"/>
              <a:gd name="connsiteX26" fmla="*/ 2562653 w 2847821"/>
              <a:gd name="connsiteY26" fmla="*/ 1376823 h 2542032"/>
              <a:gd name="connsiteX27" fmla="*/ 2562653 w 2847821"/>
              <a:gd name="connsiteY27" fmla="*/ 1165208 h 2542032"/>
              <a:gd name="connsiteX28" fmla="*/ 2522660 w 2847821"/>
              <a:gd name="connsiteY28" fmla="*/ 1095897 h 2542032"/>
              <a:gd name="connsiteX29" fmla="*/ 2522476 w 2847821"/>
              <a:gd name="connsiteY29" fmla="*/ 1095578 h 2542032"/>
              <a:gd name="connsiteX30" fmla="*/ 2522477 w 2847821"/>
              <a:gd name="connsiteY30" fmla="*/ 1095578 h 2542032"/>
              <a:gd name="connsiteX31" fmla="*/ 2510324 w 2847821"/>
              <a:gd name="connsiteY31" fmla="*/ 1074517 h 2542032"/>
              <a:gd name="connsiteX32" fmla="*/ 2484541 w 2847821"/>
              <a:gd name="connsiteY32" fmla="*/ 1029833 h 2542032"/>
              <a:gd name="connsiteX33" fmla="*/ 2463622 w 2847821"/>
              <a:gd name="connsiteY33" fmla="*/ 993578 h 2542032"/>
              <a:gd name="connsiteX34" fmla="*/ 2505481 w 2847821"/>
              <a:gd name="connsiteY34" fmla="*/ 921034 h 2542032"/>
              <a:gd name="connsiteX35" fmla="*/ 2569260 w 2847821"/>
              <a:gd name="connsiteY35" fmla="*/ 810500 h 2542032"/>
              <a:gd name="connsiteX36" fmla="*/ 839068 w 2847821"/>
              <a:gd name="connsiteY36" fmla="*/ 0 h 2542032"/>
              <a:gd name="connsiteX37" fmla="*/ 2007190 w 2847821"/>
              <a:gd name="connsiteY37" fmla="*/ 0 h 2542032"/>
              <a:gd name="connsiteX38" fmla="*/ 2232470 w 2847821"/>
              <a:gd name="connsiteY38" fmla="*/ 129398 h 2542032"/>
              <a:gd name="connsiteX39" fmla="*/ 2335280 w 2847821"/>
              <a:gd name="connsiteY39" fmla="*/ 307575 h 2542032"/>
              <a:gd name="connsiteX40" fmla="*/ 2363523 w 2847821"/>
              <a:gd name="connsiteY40" fmla="*/ 356522 h 2542032"/>
              <a:gd name="connsiteX41" fmla="*/ 2417701 w 2847821"/>
              <a:gd name="connsiteY41" fmla="*/ 450417 h 2542032"/>
              <a:gd name="connsiteX42" fmla="*/ 2373280 w 2847821"/>
              <a:gd name="connsiteY42" fmla="*/ 527402 h 2542032"/>
              <a:gd name="connsiteX43" fmla="*/ 2306404 w 2847821"/>
              <a:gd name="connsiteY43" fmla="*/ 643304 h 2542032"/>
              <a:gd name="connsiteX44" fmla="*/ 2283956 w 2847821"/>
              <a:gd name="connsiteY44" fmla="*/ 682208 h 2542032"/>
              <a:gd name="connsiteX45" fmla="*/ 2242707 w 2847821"/>
              <a:gd name="connsiteY45" fmla="*/ 610720 h 2542032"/>
              <a:gd name="connsiteX46" fmla="*/ 2169134 w 2847821"/>
              <a:gd name="connsiteY46" fmla="*/ 483213 h 2542032"/>
              <a:gd name="connsiteX47" fmla="*/ 2096032 w 2847821"/>
              <a:gd name="connsiteY47" fmla="*/ 356522 h 2542032"/>
              <a:gd name="connsiteX48" fmla="*/ 2085066 w 2847821"/>
              <a:gd name="connsiteY48" fmla="*/ 337518 h 2542032"/>
              <a:gd name="connsiteX49" fmla="*/ 1900856 w 2847821"/>
              <a:gd name="connsiteY49" fmla="*/ 231710 h 2542032"/>
              <a:gd name="connsiteX50" fmla="*/ 945686 w 2847821"/>
              <a:gd name="connsiteY50" fmla="*/ 231710 h 2542032"/>
              <a:gd name="connsiteX51" fmla="*/ 761474 w 2847821"/>
              <a:gd name="connsiteY51" fmla="*/ 337518 h 2542032"/>
              <a:gd name="connsiteX52" fmla="*/ 283889 w 2847821"/>
              <a:gd name="connsiteY52" fmla="*/ 1165208 h 2542032"/>
              <a:gd name="connsiteX53" fmla="*/ 259584 w 2847821"/>
              <a:gd name="connsiteY53" fmla="*/ 1271016 h 2542032"/>
              <a:gd name="connsiteX54" fmla="*/ 264263 w 2847821"/>
              <a:gd name="connsiteY54" fmla="*/ 1314464 h 2542032"/>
              <a:gd name="connsiteX55" fmla="*/ 265660 w 2847821"/>
              <a:gd name="connsiteY55" fmla="*/ 1327439 h 2542032"/>
              <a:gd name="connsiteX56" fmla="*/ 283889 w 2847821"/>
              <a:gd name="connsiteY56" fmla="*/ 1376823 h 2542032"/>
              <a:gd name="connsiteX57" fmla="*/ 368889 w 2847821"/>
              <a:gd name="connsiteY57" fmla="*/ 1524134 h 2542032"/>
              <a:gd name="connsiteX58" fmla="*/ 382921 w 2847821"/>
              <a:gd name="connsiteY58" fmla="*/ 1548452 h 2542032"/>
              <a:gd name="connsiteX59" fmla="*/ 341061 w 2847821"/>
              <a:gd name="connsiteY59" fmla="*/ 1620997 h 2542032"/>
              <a:gd name="connsiteX60" fmla="*/ 277282 w 2847821"/>
              <a:gd name="connsiteY60" fmla="*/ 1731531 h 2542032"/>
              <a:gd name="connsiteX61" fmla="*/ 249032 w 2847821"/>
              <a:gd name="connsiteY61" fmla="*/ 1780491 h 2542032"/>
              <a:gd name="connsiteX62" fmla="*/ 219516 w 2847821"/>
              <a:gd name="connsiteY62" fmla="*/ 1729337 h 2542032"/>
              <a:gd name="connsiteX63" fmla="*/ 29724 w 2847821"/>
              <a:gd name="connsiteY63" fmla="*/ 1400415 h 2542032"/>
              <a:gd name="connsiteX64" fmla="*/ 7431 w 2847821"/>
              <a:gd name="connsiteY64" fmla="*/ 1340021 h 2542032"/>
              <a:gd name="connsiteX65" fmla="*/ 4679 w 2847821"/>
              <a:gd name="connsiteY65" fmla="*/ 1314464 h 2542032"/>
              <a:gd name="connsiteX66" fmla="*/ 0 w 2847821"/>
              <a:gd name="connsiteY66" fmla="*/ 1271017 h 2542032"/>
              <a:gd name="connsiteX67" fmla="*/ 29724 w 2847821"/>
              <a:gd name="connsiteY67" fmla="*/ 1141620 h 2542032"/>
              <a:gd name="connsiteX68" fmla="*/ 613786 w 2847821"/>
              <a:gd name="connsiteY68" fmla="*/ 129398 h 2542032"/>
              <a:gd name="connsiteX69" fmla="*/ 839068 w 2847821"/>
              <a:gd name="connsiteY69" fmla="*/ 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7821" h="2542032">
                <a:moveTo>
                  <a:pt x="2597367" y="761789"/>
                </a:moveTo>
                <a:lnTo>
                  <a:pt x="2613504" y="789755"/>
                </a:lnTo>
                <a:cubicBezTo>
                  <a:pt x="2689640" y="921704"/>
                  <a:pt x="2737225" y="1004172"/>
                  <a:pt x="2766966" y="1055714"/>
                </a:cubicBezTo>
                <a:lnTo>
                  <a:pt x="2789968" y="1095578"/>
                </a:lnTo>
                <a:lnTo>
                  <a:pt x="2789967" y="1095578"/>
                </a:lnTo>
                <a:lnTo>
                  <a:pt x="2798709" y="1110730"/>
                </a:lnTo>
                <a:cubicBezTo>
                  <a:pt x="2816533" y="1141620"/>
                  <a:pt x="2816533" y="1141620"/>
                  <a:pt x="2816533" y="1141620"/>
                </a:cubicBezTo>
                <a:cubicBezTo>
                  <a:pt x="2858251" y="1212579"/>
                  <a:pt x="2858251" y="1329455"/>
                  <a:pt x="2816533" y="1400415"/>
                </a:cubicBezTo>
                <a:cubicBezTo>
                  <a:pt x="2232470" y="2412636"/>
                  <a:pt x="2232470" y="2412636"/>
                  <a:pt x="2232470" y="2412636"/>
                </a:cubicBezTo>
                <a:cubicBezTo>
                  <a:pt x="2190752" y="2483595"/>
                  <a:pt x="2090628" y="2542032"/>
                  <a:pt x="2007190" y="2542032"/>
                </a:cubicBezTo>
                <a:lnTo>
                  <a:pt x="839068" y="2542032"/>
                </a:lnTo>
                <a:cubicBezTo>
                  <a:pt x="757716" y="2542032"/>
                  <a:pt x="655505" y="2483595"/>
                  <a:pt x="613786" y="2412636"/>
                </a:cubicBezTo>
                <a:cubicBezTo>
                  <a:pt x="577282" y="2349372"/>
                  <a:pt x="543060" y="2290063"/>
                  <a:pt x="510976" y="2234459"/>
                </a:cubicBezTo>
                <a:lnTo>
                  <a:pt x="504214" y="2222739"/>
                </a:lnTo>
                <a:lnTo>
                  <a:pt x="504213" y="2222739"/>
                </a:lnTo>
                <a:lnTo>
                  <a:pt x="428556" y="2091619"/>
                </a:lnTo>
                <a:lnTo>
                  <a:pt x="472977" y="2014633"/>
                </a:lnTo>
                <a:cubicBezTo>
                  <a:pt x="493510" y="1979047"/>
                  <a:pt x="515755" y="1940496"/>
                  <a:pt x="539853" y="1898732"/>
                </a:cubicBezTo>
                <a:lnTo>
                  <a:pt x="562445" y="1859580"/>
                </a:lnTo>
                <a:lnTo>
                  <a:pt x="586998" y="1902133"/>
                </a:lnTo>
                <a:cubicBezTo>
                  <a:pt x="636598" y="1988093"/>
                  <a:pt x="694314" y="2088119"/>
                  <a:pt x="761474" y="2204513"/>
                </a:cubicBezTo>
                <a:lnTo>
                  <a:pt x="776505" y="2222739"/>
                </a:lnTo>
                <a:lnTo>
                  <a:pt x="795295" y="2245524"/>
                </a:lnTo>
                <a:cubicBezTo>
                  <a:pt x="836311" y="2283442"/>
                  <a:pt x="895796" y="2310320"/>
                  <a:pt x="945686" y="2310320"/>
                </a:cubicBezTo>
                <a:lnTo>
                  <a:pt x="1900856" y="2310320"/>
                </a:lnTo>
                <a:cubicBezTo>
                  <a:pt x="1969083" y="2310320"/>
                  <a:pt x="2050954" y="2262537"/>
                  <a:pt x="2085066" y="2204513"/>
                </a:cubicBezTo>
                <a:cubicBezTo>
                  <a:pt x="2085066" y="2204513"/>
                  <a:pt x="2085066" y="2204513"/>
                  <a:pt x="2562653" y="1376823"/>
                </a:cubicBezTo>
                <a:cubicBezTo>
                  <a:pt x="2596766" y="1318800"/>
                  <a:pt x="2596766" y="1223232"/>
                  <a:pt x="2562653" y="1165208"/>
                </a:cubicBezTo>
                <a:cubicBezTo>
                  <a:pt x="2562653" y="1165208"/>
                  <a:pt x="2562653" y="1165208"/>
                  <a:pt x="2522660" y="1095897"/>
                </a:cubicBezTo>
                <a:lnTo>
                  <a:pt x="2522476" y="1095578"/>
                </a:lnTo>
                <a:lnTo>
                  <a:pt x="2522477" y="1095578"/>
                </a:lnTo>
                <a:lnTo>
                  <a:pt x="2510324" y="1074517"/>
                </a:lnTo>
                <a:cubicBezTo>
                  <a:pt x="2502849" y="1061561"/>
                  <a:pt x="2494305" y="1046755"/>
                  <a:pt x="2484541" y="1029833"/>
                </a:cubicBezTo>
                <a:lnTo>
                  <a:pt x="2463622" y="993578"/>
                </a:lnTo>
                <a:lnTo>
                  <a:pt x="2505481" y="921034"/>
                </a:lnTo>
                <a:cubicBezTo>
                  <a:pt x="2528334" y="881428"/>
                  <a:pt x="2549555" y="844650"/>
                  <a:pt x="2569260" y="810500"/>
                </a:cubicBezTo>
                <a:close/>
                <a:moveTo>
                  <a:pt x="839068" y="0"/>
                </a:moveTo>
                <a:cubicBezTo>
                  <a:pt x="2007190" y="0"/>
                  <a:pt x="2007190" y="0"/>
                  <a:pt x="2007190" y="0"/>
                </a:cubicBezTo>
                <a:cubicBezTo>
                  <a:pt x="2090628" y="0"/>
                  <a:pt x="2190752" y="58438"/>
                  <a:pt x="2232470" y="129398"/>
                </a:cubicBezTo>
                <a:cubicBezTo>
                  <a:pt x="2268974" y="192662"/>
                  <a:pt x="2303197" y="251972"/>
                  <a:pt x="2335280" y="307575"/>
                </a:cubicBezTo>
                <a:lnTo>
                  <a:pt x="2363523" y="356522"/>
                </a:lnTo>
                <a:lnTo>
                  <a:pt x="2417701" y="450417"/>
                </a:lnTo>
                <a:lnTo>
                  <a:pt x="2373280" y="527402"/>
                </a:lnTo>
                <a:cubicBezTo>
                  <a:pt x="2352747" y="562988"/>
                  <a:pt x="2330502" y="601540"/>
                  <a:pt x="2306404" y="643304"/>
                </a:cubicBezTo>
                <a:lnTo>
                  <a:pt x="2283956" y="682208"/>
                </a:lnTo>
                <a:lnTo>
                  <a:pt x="2242707" y="610720"/>
                </a:lnTo>
                <a:cubicBezTo>
                  <a:pt x="2219854" y="571114"/>
                  <a:pt x="2195369" y="528679"/>
                  <a:pt x="2169134" y="483213"/>
                </a:cubicBezTo>
                <a:lnTo>
                  <a:pt x="2096032" y="356522"/>
                </a:lnTo>
                <a:lnTo>
                  <a:pt x="2085066" y="337518"/>
                </a:lnTo>
                <a:cubicBezTo>
                  <a:pt x="2050954" y="279494"/>
                  <a:pt x="1969083" y="231710"/>
                  <a:pt x="1900856" y="231710"/>
                </a:cubicBezTo>
                <a:cubicBezTo>
                  <a:pt x="1900856" y="231710"/>
                  <a:pt x="1900856" y="231710"/>
                  <a:pt x="945686" y="231710"/>
                </a:cubicBezTo>
                <a:cubicBezTo>
                  <a:pt x="879166" y="231710"/>
                  <a:pt x="795588" y="279494"/>
                  <a:pt x="761474" y="337518"/>
                </a:cubicBezTo>
                <a:cubicBezTo>
                  <a:pt x="761474" y="337518"/>
                  <a:pt x="761474" y="337518"/>
                  <a:pt x="283889" y="1165208"/>
                </a:cubicBezTo>
                <a:cubicBezTo>
                  <a:pt x="267686" y="1194220"/>
                  <a:pt x="259584" y="1232618"/>
                  <a:pt x="259584" y="1271016"/>
                </a:cubicBezTo>
                <a:lnTo>
                  <a:pt x="264263" y="1314464"/>
                </a:lnTo>
                <a:lnTo>
                  <a:pt x="265660" y="1327439"/>
                </a:lnTo>
                <a:cubicBezTo>
                  <a:pt x="269711" y="1345465"/>
                  <a:pt x="275787" y="1362317"/>
                  <a:pt x="283889" y="1376823"/>
                </a:cubicBezTo>
                <a:cubicBezTo>
                  <a:pt x="283889" y="1376823"/>
                  <a:pt x="283889" y="1376823"/>
                  <a:pt x="368889" y="1524134"/>
                </a:cubicBezTo>
                <a:lnTo>
                  <a:pt x="382921" y="1548452"/>
                </a:lnTo>
                <a:lnTo>
                  <a:pt x="341061" y="1620997"/>
                </a:lnTo>
                <a:cubicBezTo>
                  <a:pt x="318208" y="1660604"/>
                  <a:pt x="296987" y="1697381"/>
                  <a:pt x="277282" y="1731531"/>
                </a:cubicBezTo>
                <a:lnTo>
                  <a:pt x="249032" y="1780491"/>
                </a:lnTo>
                <a:lnTo>
                  <a:pt x="219516" y="1729337"/>
                </a:lnTo>
                <a:cubicBezTo>
                  <a:pt x="29724" y="1400415"/>
                  <a:pt x="29724" y="1400415"/>
                  <a:pt x="29724" y="1400415"/>
                </a:cubicBezTo>
                <a:cubicBezTo>
                  <a:pt x="19816" y="1382675"/>
                  <a:pt x="12385" y="1362065"/>
                  <a:pt x="7431" y="1340021"/>
                </a:cubicBezTo>
                <a:lnTo>
                  <a:pt x="4679" y="1314464"/>
                </a:lnTo>
                <a:lnTo>
                  <a:pt x="0" y="1271017"/>
                </a:lnTo>
                <a:cubicBezTo>
                  <a:pt x="0" y="1224058"/>
                  <a:pt x="9908" y="1177100"/>
                  <a:pt x="29724" y="1141620"/>
                </a:cubicBezTo>
                <a:cubicBezTo>
                  <a:pt x="613786" y="129398"/>
                  <a:pt x="613786" y="129398"/>
                  <a:pt x="613786" y="129398"/>
                </a:cubicBezTo>
                <a:cubicBezTo>
                  <a:pt x="655505" y="58438"/>
                  <a:pt x="757716" y="0"/>
                  <a:pt x="839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01946AA5-8504-6C4E-B441-D308F588D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89198" y="4284703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29F01914-114A-444A-A161-EEA5B3DEA3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3145" y="4820765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35E1BC7-70E8-C84B-99AA-86CD01986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8112" y="4284703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1BB4AE00-8C19-DB43-A464-12BD702AC5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2059" y="4820765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C7663F06-6DB6-3A47-8D7C-35D2D80A3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7027" y="4284169"/>
            <a:ext cx="2188687" cy="20728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7B05556E-ADBC-BF41-826B-6AA824D8C8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00974" y="4820231"/>
            <a:ext cx="1945603" cy="1310948"/>
          </a:xfrm>
        </p:spPr>
        <p:txBody>
          <a:bodyPr/>
          <a:lstStyle>
            <a:lvl1pPr marL="304770" indent="-304770">
              <a:buFont typeface="Arial" panose="020B0604020202020204" pitchFamily="34" charset="0"/>
              <a:buChar char="•"/>
              <a:defRPr b="0"/>
            </a:lvl1pPr>
          </a:lstStyle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  <a:p>
            <a:pPr lvl="0"/>
            <a:r>
              <a:rPr lang="en-US" dirty="0"/>
              <a:t>Paragraph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20DA3-4583-9441-BEB3-20AC0B55D5A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64088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5" name="Picture Placeholder 2">
            <a:extLst>
              <a:ext uri="{FF2B5EF4-FFF2-40B4-BE49-F238E27FC236}">
                <a16:creationId xmlns:a16="http://schemas.microsoft.com/office/drawing/2014/main" id="{C4D7A1C0-C808-4D4B-A051-7483A9EDC9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18956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FF835387-1F75-7649-9A5E-49184BC3780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53878" y="2551947"/>
            <a:ext cx="982133" cy="61903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15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1EFB8-D13F-0846-B6AF-5FC31A1E2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C9A02A2-4977-6744-A517-BC95EDE20869}"/>
              </a:ext>
            </a:extLst>
          </p:cNvPr>
          <p:cNvGrpSpPr/>
          <p:nvPr userDrawn="1"/>
        </p:nvGrpSpPr>
        <p:grpSpPr>
          <a:xfrm>
            <a:off x="4296284" y="1017666"/>
            <a:ext cx="3572988" cy="4798463"/>
            <a:chOff x="12458699" y="15074900"/>
            <a:chExt cx="807089" cy="1084074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A62E555F-C43C-304A-9BA8-8DA1B3B8DBB6}"/>
                </a:ext>
              </a:extLst>
            </p:cNvPr>
            <p:cNvSpPr/>
            <p:nvPr/>
          </p:nvSpPr>
          <p:spPr>
            <a:xfrm>
              <a:off x="12865100" y="15074900"/>
              <a:ext cx="356615" cy="92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47"/>
                  </a:moveTo>
                  <a:cubicBezTo>
                    <a:pt x="21600" y="4961"/>
                    <a:pt x="20369" y="4485"/>
                    <a:pt x="18854" y="4485"/>
                  </a:cubicBezTo>
                  <a:lnTo>
                    <a:pt x="18269" y="4485"/>
                  </a:lnTo>
                  <a:lnTo>
                    <a:pt x="18269" y="3553"/>
                  </a:lnTo>
                  <a:cubicBezTo>
                    <a:pt x="18269" y="2967"/>
                    <a:pt x="17038" y="2491"/>
                    <a:pt x="15523" y="2491"/>
                  </a:cubicBezTo>
                  <a:lnTo>
                    <a:pt x="13439" y="2491"/>
                  </a:lnTo>
                  <a:lnTo>
                    <a:pt x="13439" y="2137"/>
                  </a:lnTo>
                  <a:cubicBezTo>
                    <a:pt x="13439" y="958"/>
                    <a:pt x="10962" y="0"/>
                    <a:pt x="7915" y="0"/>
                  </a:cubicBezTo>
                  <a:cubicBezTo>
                    <a:pt x="4085" y="0"/>
                    <a:pt x="969" y="1205"/>
                    <a:pt x="969" y="2687"/>
                  </a:cubicBezTo>
                  <a:lnTo>
                    <a:pt x="969" y="20579"/>
                  </a:lnTo>
                  <a:cubicBezTo>
                    <a:pt x="415" y="20645"/>
                    <a:pt x="0" y="20841"/>
                    <a:pt x="0" y="21076"/>
                  </a:cubicBezTo>
                  <a:cubicBezTo>
                    <a:pt x="0" y="21365"/>
                    <a:pt x="608" y="21600"/>
                    <a:pt x="1354" y="21600"/>
                  </a:cubicBezTo>
                  <a:cubicBezTo>
                    <a:pt x="2100" y="21600"/>
                    <a:pt x="2708" y="21365"/>
                    <a:pt x="2708" y="21076"/>
                  </a:cubicBezTo>
                  <a:cubicBezTo>
                    <a:pt x="2708" y="20841"/>
                    <a:pt x="2300" y="20642"/>
                    <a:pt x="1738" y="20579"/>
                  </a:cubicBezTo>
                  <a:lnTo>
                    <a:pt x="1738" y="9309"/>
                  </a:lnTo>
                  <a:lnTo>
                    <a:pt x="12954" y="9309"/>
                  </a:lnTo>
                  <a:lnTo>
                    <a:pt x="12954" y="6145"/>
                  </a:lnTo>
                  <a:lnTo>
                    <a:pt x="10046" y="6145"/>
                  </a:lnTo>
                  <a:cubicBezTo>
                    <a:pt x="9877" y="5931"/>
                    <a:pt x="9369" y="5771"/>
                    <a:pt x="8762" y="5771"/>
                  </a:cubicBezTo>
                  <a:cubicBezTo>
                    <a:pt x="8015" y="5771"/>
                    <a:pt x="7408" y="6006"/>
                    <a:pt x="7408" y="6294"/>
                  </a:cubicBezTo>
                  <a:cubicBezTo>
                    <a:pt x="7408" y="6583"/>
                    <a:pt x="8015" y="6818"/>
                    <a:pt x="8762" y="6818"/>
                  </a:cubicBezTo>
                  <a:cubicBezTo>
                    <a:pt x="9369" y="6818"/>
                    <a:pt x="9885" y="6660"/>
                    <a:pt x="10046" y="6443"/>
                  </a:cubicBezTo>
                  <a:lnTo>
                    <a:pt x="12185" y="6443"/>
                  </a:lnTo>
                  <a:lnTo>
                    <a:pt x="12185" y="9011"/>
                  </a:lnTo>
                  <a:lnTo>
                    <a:pt x="1738" y="9011"/>
                  </a:lnTo>
                  <a:lnTo>
                    <a:pt x="1738" y="2687"/>
                  </a:lnTo>
                  <a:cubicBezTo>
                    <a:pt x="1738" y="1369"/>
                    <a:pt x="4508" y="298"/>
                    <a:pt x="7915" y="298"/>
                  </a:cubicBezTo>
                  <a:cubicBezTo>
                    <a:pt x="10539" y="298"/>
                    <a:pt x="12669" y="1122"/>
                    <a:pt x="12669" y="2137"/>
                  </a:cubicBezTo>
                  <a:lnTo>
                    <a:pt x="12669" y="2491"/>
                  </a:lnTo>
                  <a:lnTo>
                    <a:pt x="7831" y="2491"/>
                  </a:lnTo>
                  <a:cubicBezTo>
                    <a:pt x="7661" y="2277"/>
                    <a:pt x="7154" y="2116"/>
                    <a:pt x="6546" y="2116"/>
                  </a:cubicBezTo>
                  <a:cubicBezTo>
                    <a:pt x="5800" y="2116"/>
                    <a:pt x="5192" y="2351"/>
                    <a:pt x="5192" y="2640"/>
                  </a:cubicBezTo>
                  <a:cubicBezTo>
                    <a:pt x="5192" y="2928"/>
                    <a:pt x="5800" y="3164"/>
                    <a:pt x="6546" y="3164"/>
                  </a:cubicBezTo>
                  <a:cubicBezTo>
                    <a:pt x="7154" y="3164"/>
                    <a:pt x="7669" y="3006"/>
                    <a:pt x="7831" y="2789"/>
                  </a:cubicBezTo>
                  <a:lnTo>
                    <a:pt x="12669" y="2789"/>
                  </a:lnTo>
                  <a:lnTo>
                    <a:pt x="13054" y="2789"/>
                  </a:lnTo>
                  <a:lnTo>
                    <a:pt x="15523" y="2789"/>
                  </a:lnTo>
                  <a:cubicBezTo>
                    <a:pt x="16615" y="2789"/>
                    <a:pt x="17500" y="3131"/>
                    <a:pt x="17500" y="3553"/>
                  </a:cubicBezTo>
                  <a:lnTo>
                    <a:pt x="17500" y="4485"/>
                  </a:lnTo>
                  <a:lnTo>
                    <a:pt x="4515" y="4485"/>
                  </a:lnTo>
                  <a:lnTo>
                    <a:pt x="4515" y="7196"/>
                  </a:lnTo>
                  <a:cubicBezTo>
                    <a:pt x="3961" y="7261"/>
                    <a:pt x="3546" y="7458"/>
                    <a:pt x="3546" y="7693"/>
                  </a:cubicBezTo>
                  <a:cubicBezTo>
                    <a:pt x="3546" y="7982"/>
                    <a:pt x="4154" y="8217"/>
                    <a:pt x="4900" y="8217"/>
                  </a:cubicBezTo>
                  <a:cubicBezTo>
                    <a:pt x="5646" y="8217"/>
                    <a:pt x="6254" y="7982"/>
                    <a:pt x="6254" y="7693"/>
                  </a:cubicBezTo>
                  <a:cubicBezTo>
                    <a:pt x="6254" y="7458"/>
                    <a:pt x="5846" y="7259"/>
                    <a:pt x="5284" y="7196"/>
                  </a:cubicBezTo>
                  <a:lnTo>
                    <a:pt x="5284" y="4782"/>
                  </a:lnTo>
                  <a:lnTo>
                    <a:pt x="17500" y="4782"/>
                  </a:lnTo>
                  <a:lnTo>
                    <a:pt x="17885" y="4782"/>
                  </a:lnTo>
                  <a:lnTo>
                    <a:pt x="18854" y="4782"/>
                  </a:lnTo>
                  <a:cubicBezTo>
                    <a:pt x="19946" y="4782"/>
                    <a:pt x="20831" y="5125"/>
                    <a:pt x="20831" y="5547"/>
                  </a:cubicBezTo>
                  <a:lnTo>
                    <a:pt x="20831" y="7059"/>
                  </a:lnTo>
                  <a:lnTo>
                    <a:pt x="21600" y="7059"/>
                  </a:lnTo>
                  <a:lnTo>
                    <a:pt x="21600" y="5547"/>
                  </a:lnTo>
                  <a:close/>
                  <a:moveTo>
                    <a:pt x="1938" y="21076"/>
                  </a:moveTo>
                  <a:cubicBezTo>
                    <a:pt x="1938" y="21201"/>
                    <a:pt x="1677" y="21302"/>
                    <a:pt x="1354" y="21302"/>
                  </a:cubicBezTo>
                  <a:cubicBezTo>
                    <a:pt x="1031" y="21302"/>
                    <a:pt x="769" y="21201"/>
                    <a:pt x="769" y="21076"/>
                  </a:cubicBezTo>
                  <a:cubicBezTo>
                    <a:pt x="769" y="20951"/>
                    <a:pt x="1031" y="20850"/>
                    <a:pt x="1354" y="20850"/>
                  </a:cubicBezTo>
                  <a:cubicBezTo>
                    <a:pt x="1677" y="20850"/>
                    <a:pt x="1938" y="20954"/>
                    <a:pt x="1938" y="21076"/>
                  </a:cubicBezTo>
                  <a:close/>
                  <a:moveTo>
                    <a:pt x="8761" y="6520"/>
                  </a:moveTo>
                  <a:cubicBezTo>
                    <a:pt x="8438" y="6520"/>
                    <a:pt x="8177" y="6419"/>
                    <a:pt x="8177" y="6294"/>
                  </a:cubicBezTo>
                  <a:cubicBezTo>
                    <a:pt x="8177" y="6169"/>
                    <a:pt x="8438" y="6068"/>
                    <a:pt x="8761" y="6068"/>
                  </a:cubicBezTo>
                  <a:cubicBezTo>
                    <a:pt x="9084" y="6068"/>
                    <a:pt x="9346" y="6169"/>
                    <a:pt x="9346" y="6294"/>
                  </a:cubicBezTo>
                  <a:cubicBezTo>
                    <a:pt x="9346" y="6419"/>
                    <a:pt x="9085" y="6520"/>
                    <a:pt x="8761" y="6520"/>
                  </a:cubicBezTo>
                  <a:close/>
                  <a:moveTo>
                    <a:pt x="6546" y="2866"/>
                  </a:moveTo>
                  <a:cubicBezTo>
                    <a:pt x="6223" y="2866"/>
                    <a:pt x="5961" y="2765"/>
                    <a:pt x="5961" y="2640"/>
                  </a:cubicBezTo>
                  <a:cubicBezTo>
                    <a:pt x="5961" y="2515"/>
                    <a:pt x="6223" y="2414"/>
                    <a:pt x="6546" y="2414"/>
                  </a:cubicBezTo>
                  <a:cubicBezTo>
                    <a:pt x="6869" y="2414"/>
                    <a:pt x="7131" y="2515"/>
                    <a:pt x="7131" y="2640"/>
                  </a:cubicBezTo>
                  <a:cubicBezTo>
                    <a:pt x="7131" y="2765"/>
                    <a:pt x="6861" y="2866"/>
                    <a:pt x="6546" y="2866"/>
                  </a:cubicBezTo>
                  <a:close/>
                  <a:moveTo>
                    <a:pt x="5477" y="7693"/>
                  </a:moveTo>
                  <a:cubicBezTo>
                    <a:pt x="5477" y="7818"/>
                    <a:pt x="5215" y="7919"/>
                    <a:pt x="4892" y="7919"/>
                  </a:cubicBezTo>
                  <a:cubicBezTo>
                    <a:pt x="4569" y="7919"/>
                    <a:pt x="4308" y="7818"/>
                    <a:pt x="4308" y="7693"/>
                  </a:cubicBezTo>
                  <a:cubicBezTo>
                    <a:pt x="4308" y="7568"/>
                    <a:pt x="4569" y="7467"/>
                    <a:pt x="4892" y="7467"/>
                  </a:cubicBezTo>
                  <a:cubicBezTo>
                    <a:pt x="5215" y="7467"/>
                    <a:pt x="5477" y="7571"/>
                    <a:pt x="5477" y="769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05F6D145-F45D-354A-9F67-2154AFAD3472}"/>
                </a:ext>
              </a:extLst>
            </p:cNvPr>
            <p:cNvSpPr/>
            <p:nvPr/>
          </p:nvSpPr>
          <p:spPr>
            <a:xfrm>
              <a:off x="12941300" y="15366999"/>
              <a:ext cx="324488" cy="30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20654" y="2043"/>
                  </a:moveTo>
                  <a:cubicBezTo>
                    <a:pt x="20155" y="1528"/>
                    <a:pt x="19496" y="1194"/>
                    <a:pt x="18761" y="1148"/>
                  </a:cubicBezTo>
                  <a:lnTo>
                    <a:pt x="18761" y="1139"/>
                  </a:lnTo>
                  <a:lnTo>
                    <a:pt x="17916" y="1139"/>
                  </a:lnTo>
                  <a:lnTo>
                    <a:pt x="13031" y="1139"/>
                  </a:lnTo>
                  <a:cubicBezTo>
                    <a:pt x="12845" y="488"/>
                    <a:pt x="12287" y="0"/>
                    <a:pt x="11620" y="0"/>
                  </a:cubicBezTo>
                  <a:cubicBezTo>
                    <a:pt x="10800" y="0"/>
                    <a:pt x="10132" y="714"/>
                    <a:pt x="10132" y="1591"/>
                  </a:cubicBezTo>
                  <a:cubicBezTo>
                    <a:pt x="10132" y="2468"/>
                    <a:pt x="10800" y="3183"/>
                    <a:pt x="11620" y="3183"/>
                  </a:cubicBezTo>
                  <a:cubicBezTo>
                    <a:pt x="12287" y="3183"/>
                    <a:pt x="12853" y="2703"/>
                    <a:pt x="13031" y="2043"/>
                  </a:cubicBezTo>
                  <a:lnTo>
                    <a:pt x="17916" y="2043"/>
                  </a:lnTo>
                  <a:lnTo>
                    <a:pt x="18575" y="2043"/>
                  </a:lnTo>
                  <a:cubicBezTo>
                    <a:pt x="19775" y="2043"/>
                    <a:pt x="20746" y="3083"/>
                    <a:pt x="20746" y="4367"/>
                  </a:cubicBezTo>
                  <a:lnTo>
                    <a:pt x="20746" y="9792"/>
                  </a:lnTo>
                  <a:cubicBezTo>
                    <a:pt x="20746" y="11076"/>
                    <a:pt x="19775" y="12115"/>
                    <a:pt x="18575" y="12115"/>
                  </a:cubicBezTo>
                  <a:lnTo>
                    <a:pt x="18152" y="12115"/>
                  </a:lnTo>
                  <a:lnTo>
                    <a:pt x="9144" y="12115"/>
                  </a:lnTo>
                  <a:cubicBezTo>
                    <a:pt x="8958" y="11465"/>
                    <a:pt x="8400" y="10976"/>
                    <a:pt x="7732" y="10976"/>
                  </a:cubicBezTo>
                  <a:cubicBezTo>
                    <a:pt x="6913" y="10976"/>
                    <a:pt x="6245" y="11691"/>
                    <a:pt x="6245" y="12568"/>
                  </a:cubicBezTo>
                  <a:cubicBezTo>
                    <a:pt x="6245" y="13445"/>
                    <a:pt x="6913" y="14159"/>
                    <a:pt x="7732" y="14159"/>
                  </a:cubicBezTo>
                  <a:cubicBezTo>
                    <a:pt x="8400" y="14159"/>
                    <a:pt x="8966" y="13680"/>
                    <a:pt x="9144" y="13020"/>
                  </a:cubicBezTo>
                  <a:lnTo>
                    <a:pt x="18152" y="13020"/>
                  </a:lnTo>
                  <a:lnTo>
                    <a:pt x="18152" y="18372"/>
                  </a:lnTo>
                  <a:cubicBezTo>
                    <a:pt x="18152" y="19656"/>
                    <a:pt x="17180" y="20696"/>
                    <a:pt x="15980" y="20696"/>
                  </a:cubicBezTo>
                  <a:lnTo>
                    <a:pt x="14028" y="20696"/>
                  </a:lnTo>
                  <a:lnTo>
                    <a:pt x="845" y="20696"/>
                  </a:lnTo>
                  <a:lnTo>
                    <a:pt x="845" y="15162"/>
                  </a:lnTo>
                  <a:lnTo>
                    <a:pt x="2307" y="15162"/>
                  </a:lnTo>
                  <a:cubicBezTo>
                    <a:pt x="2493" y="15813"/>
                    <a:pt x="3051" y="16302"/>
                    <a:pt x="3718" y="16302"/>
                  </a:cubicBezTo>
                  <a:cubicBezTo>
                    <a:pt x="4538" y="16302"/>
                    <a:pt x="5206" y="15587"/>
                    <a:pt x="5206" y="14710"/>
                  </a:cubicBezTo>
                  <a:cubicBezTo>
                    <a:pt x="5206" y="13833"/>
                    <a:pt x="4538" y="13119"/>
                    <a:pt x="3718" y="13119"/>
                  </a:cubicBezTo>
                  <a:cubicBezTo>
                    <a:pt x="3051" y="13119"/>
                    <a:pt x="2484" y="13598"/>
                    <a:pt x="2307" y="14258"/>
                  </a:cubicBezTo>
                  <a:lnTo>
                    <a:pt x="0" y="14258"/>
                  </a:lnTo>
                  <a:lnTo>
                    <a:pt x="0" y="21600"/>
                  </a:lnTo>
                  <a:lnTo>
                    <a:pt x="14028" y="21600"/>
                  </a:lnTo>
                  <a:lnTo>
                    <a:pt x="14873" y="21600"/>
                  </a:lnTo>
                  <a:lnTo>
                    <a:pt x="15980" y="21600"/>
                  </a:lnTo>
                  <a:cubicBezTo>
                    <a:pt x="16792" y="21600"/>
                    <a:pt x="17518" y="21256"/>
                    <a:pt x="18068" y="20696"/>
                  </a:cubicBezTo>
                  <a:cubicBezTo>
                    <a:pt x="18642" y="20108"/>
                    <a:pt x="18997" y="19285"/>
                    <a:pt x="18997" y="18372"/>
                  </a:cubicBezTo>
                  <a:lnTo>
                    <a:pt x="18997" y="12993"/>
                  </a:lnTo>
                  <a:cubicBezTo>
                    <a:pt x="20459" y="12776"/>
                    <a:pt x="21592" y="11419"/>
                    <a:pt x="21592" y="9792"/>
                  </a:cubicBezTo>
                  <a:lnTo>
                    <a:pt x="21592" y="4367"/>
                  </a:lnTo>
                  <a:cubicBezTo>
                    <a:pt x="21600" y="3454"/>
                    <a:pt x="21228" y="2631"/>
                    <a:pt x="20654" y="2043"/>
                  </a:cubicBezTo>
                  <a:close/>
                  <a:moveTo>
                    <a:pt x="11620" y="2278"/>
                  </a:moveTo>
                  <a:cubicBezTo>
                    <a:pt x="11265" y="2278"/>
                    <a:pt x="10977" y="1971"/>
                    <a:pt x="10977" y="1591"/>
                  </a:cubicBezTo>
                  <a:cubicBezTo>
                    <a:pt x="10977" y="1211"/>
                    <a:pt x="11265" y="904"/>
                    <a:pt x="11620" y="904"/>
                  </a:cubicBezTo>
                  <a:cubicBezTo>
                    <a:pt x="11975" y="904"/>
                    <a:pt x="12262" y="1211"/>
                    <a:pt x="12262" y="1591"/>
                  </a:cubicBezTo>
                  <a:cubicBezTo>
                    <a:pt x="12262" y="1971"/>
                    <a:pt x="11975" y="2278"/>
                    <a:pt x="11620" y="2278"/>
                  </a:cubicBezTo>
                  <a:close/>
                  <a:moveTo>
                    <a:pt x="7732" y="13255"/>
                  </a:moveTo>
                  <a:cubicBezTo>
                    <a:pt x="7377" y="13255"/>
                    <a:pt x="7090" y="12947"/>
                    <a:pt x="7090" y="12568"/>
                  </a:cubicBezTo>
                  <a:cubicBezTo>
                    <a:pt x="7090" y="12188"/>
                    <a:pt x="7377" y="11880"/>
                    <a:pt x="7732" y="11880"/>
                  </a:cubicBezTo>
                  <a:cubicBezTo>
                    <a:pt x="8087" y="11880"/>
                    <a:pt x="8375" y="12188"/>
                    <a:pt x="8375" y="12568"/>
                  </a:cubicBezTo>
                  <a:cubicBezTo>
                    <a:pt x="8375" y="12947"/>
                    <a:pt x="8087" y="13255"/>
                    <a:pt x="7732" y="13255"/>
                  </a:cubicBezTo>
                  <a:close/>
                  <a:moveTo>
                    <a:pt x="3727" y="14032"/>
                  </a:moveTo>
                  <a:cubicBezTo>
                    <a:pt x="4082" y="14032"/>
                    <a:pt x="4369" y="14340"/>
                    <a:pt x="4369" y="14719"/>
                  </a:cubicBezTo>
                  <a:cubicBezTo>
                    <a:pt x="4369" y="15099"/>
                    <a:pt x="4082" y="15407"/>
                    <a:pt x="3727" y="15407"/>
                  </a:cubicBezTo>
                  <a:cubicBezTo>
                    <a:pt x="3372" y="15407"/>
                    <a:pt x="3084" y="15099"/>
                    <a:pt x="3084" y="14719"/>
                  </a:cubicBezTo>
                  <a:cubicBezTo>
                    <a:pt x="3084" y="14340"/>
                    <a:pt x="3372" y="14032"/>
                    <a:pt x="3727" y="1403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BDDA4BD9-4D9C-7944-B5BF-90359403C7AA}"/>
                </a:ext>
              </a:extLst>
            </p:cNvPr>
            <p:cNvSpPr/>
            <p:nvPr/>
          </p:nvSpPr>
          <p:spPr>
            <a:xfrm>
              <a:off x="12903200" y="15671800"/>
              <a:ext cx="255396" cy="19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6" y="0"/>
                  </a:moveTo>
                  <a:lnTo>
                    <a:pt x="20526" y="5237"/>
                  </a:lnTo>
                  <a:cubicBezTo>
                    <a:pt x="20526" y="7252"/>
                    <a:pt x="19291" y="8884"/>
                    <a:pt x="17766" y="8884"/>
                  </a:cubicBezTo>
                  <a:lnTo>
                    <a:pt x="11987" y="8884"/>
                  </a:lnTo>
                  <a:lnTo>
                    <a:pt x="7916" y="8884"/>
                  </a:lnTo>
                  <a:cubicBezTo>
                    <a:pt x="7680" y="7862"/>
                    <a:pt x="6971" y="7096"/>
                    <a:pt x="6122" y="7096"/>
                  </a:cubicBezTo>
                  <a:cubicBezTo>
                    <a:pt x="5080" y="7096"/>
                    <a:pt x="4232" y="8217"/>
                    <a:pt x="4232" y="9594"/>
                  </a:cubicBezTo>
                  <a:cubicBezTo>
                    <a:pt x="4232" y="10970"/>
                    <a:pt x="5080" y="12091"/>
                    <a:pt x="6122" y="12091"/>
                  </a:cubicBezTo>
                  <a:cubicBezTo>
                    <a:pt x="6971" y="12091"/>
                    <a:pt x="7691" y="11339"/>
                    <a:pt x="7916" y="10303"/>
                  </a:cubicBezTo>
                  <a:lnTo>
                    <a:pt x="11987" y="10303"/>
                  </a:lnTo>
                  <a:lnTo>
                    <a:pt x="11987" y="14745"/>
                  </a:lnTo>
                  <a:cubicBezTo>
                    <a:pt x="11987" y="16761"/>
                    <a:pt x="10752" y="18393"/>
                    <a:pt x="9226" y="18393"/>
                  </a:cubicBezTo>
                  <a:lnTo>
                    <a:pt x="3684" y="18393"/>
                  </a:lnTo>
                  <a:cubicBezTo>
                    <a:pt x="3448" y="17371"/>
                    <a:pt x="2739" y="16604"/>
                    <a:pt x="1890" y="16604"/>
                  </a:cubicBezTo>
                  <a:cubicBezTo>
                    <a:pt x="849" y="16604"/>
                    <a:pt x="0" y="17726"/>
                    <a:pt x="0" y="19102"/>
                  </a:cubicBezTo>
                  <a:cubicBezTo>
                    <a:pt x="0" y="20479"/>
                    <a:pt x="849" y="21600"/>
                    <a:pt x="1890" y="21600"/>
                  </a:cubicBezTo>
                  <a:cubicBezTo>
                    <a:pt x="2739" y="21600"/>
                    <a:pt x="3459" y="20848"/>
                    <a:pt x="3684" y="19812"/>
                  </a:cubicBezTo>
                  <a:lnTo>
                    <a:pt x="9226" y="19812"/>
                  </a:lnTo>
                  <a:cubicBezTo>
                    <a:pt x="11342" y="19812"/>
                    <a:pt x="13061" y="17541"/>
                    <a:pt x="13061" y="14745"/>
                  </a:cubicBezTo>
                  <a:lnTo>
                    <a:pt x="13061" y="10303"/>
                  </a:lnTo>
                  <a:lnTo>
                    <a:pt x="17766" y="10303"/>
                  </a:lnTo>
                  <a:cubicBezTo>
                    <a:pt x="18797" y="10303"/>
                    <a:pt x="19720" y="9764"/>
                    <a:pt x="20419" y="8884"/>
                  </a:cubicBezTo>
                  <a:cubicBezTo>
                    <a:pt x="21149" y="7962"/>
                    <a:pt x="21600" y="6670"/>
                    <a:pt x="21600" y="5237"/>
                  </a:cubicBezTo>
                  <a:lnTo>
                    <a:pt x="21600" y="0"/>
                  </a:lnTo>
                  <a:lnTo>
                    <a:pt x="20526" y="0"/>
                  </a:lnTo>
                  <a:close/>
                  <a:moveTo>
                    <a:pt x="6111" y="10658"/>
                  </a:moveTo>
                  <a:cubicBezTo>
                    <a:pt x="5660" y="10658"/>
                    <a:pt x="5295" y="10176"/>
                    <a:pt x="5295" y="9579"/>
                  </a:cubicBezTo>
                  <a:cubicBezTo>
                    <a:pt x="5295" y="8983"/>
                    <a:pt x="5660" y="8501"/>
                    <a:pt x="6111" y="8501"/>
                  </a:cubicBezTo>
                  <a:cubicBezTo>
                    <a:pt x="6563" y="8501"/>
                    <a:pt x="6928" y="8983"/>
                    <a:pt x="6928" y="9579"/>
                  </a:cubicBezTo>
                  <a:cubicBezTo>
                    <a:pt x="6928" y="10176"/>
                    <a:pt x="6563" y="10658"/>
                    <a:pt x="6111" y="10658"/>
                  </a:cubicBezTo>
                  <a:close/>
                  <a:moveTo>
                    <a:pt x="1879" y="20167"/>
                  </a:moveTo>
                  <a:cubicBezTo>
                    <a:pt x="1428" y="20167"/>
                    <a:pt x="1063" y="19684"/>
                    <a:pt x="1063" y="19088"/>
                  </a:cubicBezTo>
                  <a:cubicBezTo>
                    <a:pt x="1063" y="18492"/>
                    <a:pt x="1428" y="18010"/>
                    <a:pt x="1879" y="18010"/>
                  </a:cubicBezTo>
                  <a:cubicBezTo>
                    <a:pt x="2331" y="18010"/>
                    <a:pt x="2696" y="18492"/>
                    <a:pt x="2696" y="19088"/>
                  </a:cubicBezTo>
                  <a:cubicBezTo>
                    <a:pt x="2696" y="19684"/>
                    <a:pt x="2331" y="20167"/>
                    <a:pt x="1879" y="20167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E9AD2D4-6C54-C74E-8AA1-A471C24B61F6}"/>
                </a:ext>
              </a:extLst>
            </p:cNvPr>
            <p:cNvSpPr/>
            <p:nvPr/>
          </p:nvSpPr>
          <p:spPr>
            <a:xfrm>
              <a:off x="12496799" y="15074900"/>
              <a:ext cx="356619" cy="1084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002"/>
                  </a:moveTo>
                  <a:lnTo>
                    <a:pt x="769" y="6002"/>
                  </a:lnTo>
                  <a:lnTo>
                    <a:pt x="769" y="4717"/>
                  </a:lnTo>
                  <a:cubicBezTo>
                    <a:pt x="769" y="4357"/>
                    <a:pt x="1654" y="4066"/>
                    <a:pt x="2746" y="4066"/>
                  </a:cubicBezTo>
                  <a:lnTo>
                    <a:pt x="3715" y="4066"/>
                  </a:lnTo>
                  <a:lnTo>
                    <a:pt x="4100" y="4066"/>
                  </a:lnTo>
                  <a:lnTo>
                    <a:pt x="16315" y="4066"/>
                  </a:lnTo>
                  <a:lnTo>
                    <a:pt x="16315" y="6129"/>
                  </a:lnTo>
                  <a:cubicBezTo>
                    <a:pt x="15762" y="6184"/>
                    <a:pt x="15346" y="6351"/>
                    <a:pt x="15346" y="6551"/>
                  </a:cubicBezTo>
                  <a:cubicBezTo>
                    <a:pt x="15346" y="6797"/>
                    <a:pt x="15954" y="6997"/>
                    <a:pt x="16700" y="6997"/>
                  </a:cubicBezTo>
                  <a:cubicBezTo>
                    <a:pt x="17446" y="6997"/>
                    <a:pt x="18054" y="6797"/>
                    <a:pt x="18054" y="6551"/>
                  </a:cubicBezTo>
                  <a:cubicBezTo>
                    <a:pt x="18054" y="6351"/>
                    <a:pt x="17646" y="6182"/>
                    <a:pt x="17085" y="6129"/>
                  </a:cubicBezTo>
                  <a:lnTo>
                    <a:pt x="17085" y="3813"/>
                  </a:lnTo>
                  <a:lnTo>
                    <a:pt x="4100" y="3813"/>
                  </a:lnTo>
                  <a:lnTo>
                    <a:pt x="4100" y="3021"/>
                  </a:lnTo>
                  <a:cubicBezTo>
                    <a:pt x="4100" y="2662"/>
                    <a:pt x="4985" y="2371"/>
                    <a:pt x="6077" y="2371"/>
                  </a:cubicBezTo>
                  <a:lnTo>
                    <a:pt x="8546" y="2371"/>
                  </a:lnTo>
                  <a:lnTo>
                    <a:pt x="8931" y="2371"/>
                  </a:lnTo>
                  <a:lnTo>
                    <a:pt x="13769" y="2371"/>
                  </a:lnTo>
                  <a:cubicBezTo>
                    <a:pt x="13938" y="2553"/>
                    <a:pt x="14446" y="2690"/>
                    <a:pt x="15054" y="2690"/>
                  </a:cubicBezTo>
                  <a:cubicBezTo>
                    <a:pt x="15800" y="2690"/>
                    <a:pt x="16408" y="2490"/>
                    <a:pt x="16408" y="2245"/>
                  </a:cubicBezTo>
                  <a:cubicBezTo>
                    <a:pt x="16408" y="1999"/>
                    <a:pt x="15800" y="1799"/>
                    <a:pt x="15054" y="1799"/>
                  </a:cubicBezTo>
                  <a:cubicBezTo>
                    <a:pt x="14446" y="1799"/>
                    <a:pt x="13931" y="1933"/>
                    <a:pt x="13769" y="2118"/>
                  </a:cubicBezTo>
                  <a:lnTo>
                    <a:pt x="8931" y="2118"/>
                  </a:lnTo>
                  <a:lnTo>
                    <a:pt x="8931" y="1817"/>
                  </a:lnTo>
                  <a:cubicBezTo>
                    <a:pt x="8931" y="954"/>
                    <a:pt x="11062" y="253"/>
                    <a:pt x="13685" y="253"/>
                  </a:cubicBezTo>
                  <a:cubicBezTo>
                    <a:pt x="17092" y="253"/>
                    <a:pt x="19862" y="1164"/>
                    <a:pt x="19862" y="2285"/>
                  </a:cubicBezTo>
                  <a:lnTo>
                    <a:pt x="19862" y="7662"/>
                  </a:lnTo>
                  <a:lnTo>
                    <a:pt x="9415" y="7662"/>
                  </a:lnTo>
                  <a:lnTo>
                    <a:pt x="9415" y="5478"/>
                  </a:lnTo>
                  <a:lnTo>
                    <a:pt x="11554" y="5478"/>
                  </a:lnTo>
                  <a:cubicBezTo>
                    <a:pt x="11723" y="5661"/>
                    <a:pt x="12231" y="5797"/>
                    <a:pt x="12838" y="5797"/>
                  </a:cubicBezTo>
                  <a:cubicBezTo>
                    <a:pt x="13585" y="5797"/>
                    <a:pt x="14192" y="5597"/>
                    <a:pt x="14192" y="5352"/>
                  </a:cubicBezTo>
                  <a:cubicBezTo>
                    <a:pt x="14192" y="5106"/>
                    <a:pt x="13585" y="4907"/>
                    <a:pt x="12838" y="4907"/>
                  </a:cubicBezTo>
                  <a:cubicBezTo>
                    <a:pt x="12231" y="4907"/>
                    <a:pt x="11715" y="5041"/>
                    <a:pt x="11554" y="5225"/>
                  </a:cubicBezTo>
                  <a:lnTo>
                    <a:pt x="8646" y="5225"/>
                  </a:lnTo>
                  <a:lnTo>
                    <a:pt x="8646" y="7915"/>
                  </a:lnTo>
                  <a:lnTo>
                    <a:pt x="19862" y="7915"/>
                  </a:lnTo>
                  <a:lnTo>
                    <a:pt x="19862" y="20732"/>
                  </a:lnTo>
                  <a:cubicBezTo>
                    <a:pt x="19308" y="20788"/>
                    <a:pt x="18892" y="20955"/>
                    <a:pt x="18892" y="21155"/>
                  </a:cubicBezTo>
                  <a:cubicBezTo>
                    <a:pt x="18892" y="21400"/>
                    <a:pt x="19500" y="21600"/>
                    <a:pt x="20246" y="21600"/>
                  </a:cubicBezTo>
                  <a:cubicBezTo>
                    <a:pt x="20992" y="21600"/>
                    <a:pt x="21600" y="21400"/>
                    <a:pt x="21600" y="21155"/>
                  </a:cubicBezTo>
                  <a:cubicBezTo>
                    <a:pt x="21600" y="20955"/>
                    <a:pt x="21192" y="20785"/>
                    <a:pt x="20631" y="20732"/>
                  </a:cubicBezTo>
                  <a:lnTo>
                    <a:pt x="20631" y="2285"/>
                  </a:lnTo>
                  <a:cubicBezTo>
                    <a:pt x="20631" y="1025"/>
                    <a:pt x="17515" y="0"/>
                    <a:pt x="13685" y="0"/>
                  </a:cubicBezTo>
                  <a:cubicBezTo>
                    <a:pt x="10638" y="0"/>
                    <a:pt x="8162" y="815"/>
                    <a:pt x="8162" y="1817"/>
                  </a:cubicBezTo>
                  <a:lnTo>
                    <a:pt x="8162" y="2118"/>
                  </a:lnTo>
                  <a:lnTo>
                    <a:pt x="6077" y="2118"/>
                  </a:lnTo>
                  <a:cubicBezTo>
                    <a:pt x="4562" y="2118"/>
                    <a:pt x="3331" y="2523"/>
                    <a:pt x="3331" y="3021"/>
                  </a:cubicBezTo>
                  <a:lnTo>
                    <a:pt x="3331" y="3813"/>
                  </a:lnTo>
                  <a:lnTo>
                    <a:pt x="2746" y="3813"/>
                  </a:lnTo>
                  <a:cubicBezTo>
                    <a:pt x="1231" y="3813"/>
                    <a:pt x="0" y="4218"/>
                    <a:pt x="0" y="4717"/>
                  </a:cubicBezTo>
                  <a:lnTo>
                    <a:pt x="0" y="6002"/>
                  </a:lnTo>
                  <a:close/>
                  <a:moveTo>
                    <a:pt x="20246" y="20965"/>
                  </a:moveTo>
                  <a:cubicBezTo>
                    <a:pt x="20569" y="20965"/>
                    <a:pt x="20831" y="21051"/>
                    <a:pt x="20831" y="21157"/>
                  </a:cubicBezTo>
                  <a:cubicBezTo>
                    <a:pt x="20831" y="21263"/>
                    <a:pt x="20569" y="21349"/>
                    <a:pt x="20246" y="21349"/>
                  </a:cubicBezTo>
                  <a:cubicBezTo>
                    <a:pt x="19923" y="21349"/>
                    <a:pt x="19661" y="21263"/>
                    <a:pt x="19661" y="21157"/>
                  </a:cubicBezTo>
                  <a:cubicBezTo>
                    <a:pt x="19661" y="21051"/>
                    <a:pt x="19923" y="20965"/>
                    <a:pt x="20246" y="20965"/>
                  </a:cubicBezTo>
                  <a:close/>
                  <a:moveTo>
                    <a:pt x="12254" y="5352"/>
                  </a:moveTo>
                  <a:cubicBezTo>
                    <a:pt x="12254" y="5246"/>
                    <a:pt x="12515" y="5160"/>
                    <a:pt x="12838" y="5160"/>
                  </a:cubicBezTo>
                  <a:cubicBezTo>
                    <a:pt x="13162" y="5160"/>
                    <a:pt x="13423" y="5246"/>
                    <a:pt x="13423" y="5352"/>
                  </a:cubicBezTo>
                  <a:cubicBezTo>
                    <a:pt x="13423" y="5458"/>
                    <a:pt x="13162" y="5544"/>
                    <a:pt x="12838" y="5544"/>
                  </a:cubicBezTo>
                  <a:cubicBezTo>
                    <a:pt x="12515" y="5544"/>
                    <a:pt x="12254" y="5458"/>
                    <a:pt x="12254" y="5352"/>
                  </a:cubicBezTo>
                  <a:close/>
                  <a:moveTo>
                    <a:pt x="14477" y="2244"/>
                  </a:moveTo>
                  <a:cubicBezTo>
                    <a:pt x="14477" y="2138"/>
                    <a:pt x="14738" y="2052"/>
                    <a:pt x="15062" y="2052"/>
                  </a:cubicBezTo>
                  <a:cubicBezTo>
                    <a:pt x="15385" y="2052"/>
                    <a:pt x="15646" y="2138"/>
                    <a:pt x="15646" y="2244"/>
                  </a:cubicBezTo>
                  <a:cubicBezTo>
                    <a:pt x="15646" y="2351"/>
                    <a:pt x="15385" y="2437"/>
                    <a:pt x="15062" y="2437"/>
                  </a:cubicBezTo>
                  <a:cubicBezTo>
                    <a:pt x="14738" y="2437"/>
                    <a:pt x="14477" y="2351"/>
                    <a:pt x="14477" y="2244"/>
                  </a:cubicBezTo>
                  <a:close/>
                  <a:moveTo>
                    <a:pt x="16700" y="6362"/>
                  </a:moveTo>
                  <a:cubicBezTo>
                    <a:pt x="17023" y="6362"/>
                    <a:pt x="17285" y="6448"/>
                    <a:pt x="17285" y="6554"/>
                  </a:cubicBezTo>
                  <a:cubicBezTo>
                    <a:pt x="17285" y="6660"/>
                    <a:pt x="17023" y="6746"/>
                    <a:pt x="16700" y="6746"/>
                  </a:cubicBezTo>
                  <a:cubicBezTo>
                    <a:pt x="16377" y="6746"/>
                    <a:pt x="16115" y="6660"/>
                    <a:pt x="16115" y="6554"/>
                  </a:cubicBezTo>
                  <a:cubicBezTo>
                    <a:pt x="16115" y="6448"/>
                    <a:pt x="16377" y="6362"/>
                    <a:pt x="16700" y="63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37D2E297-D093-C444-B7DA-65BD9AD15862}"/>
                </a:ext>
              </a:extLst>
            </p:cNvPr>
            <p:cNvSpPr/>
            <p:nvPr/>
          </p:nvSpPr>
          <p:spPr>
            <a:xfrm>
              <a:off x="12458699" y="15366999"/>
              <a:ext cx="324485" cy="30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67"/>
                  </a:moveTo>
                  <a:lnTo>
                    <a:pt x="0" y="9792"/>
                  </a:lnTo>
                  <a:cubicBezTo>
                    <a:pt x="0" y="11419"/>
                    <a:pt x="1133" y="12767"/>
                    <a:pt x="2595" y="12993"/>
                  </a:cubicBezTo>
                  <a:lnTo>
                    <a:pt x="2595" y="18372"/>
                  </a:lnTo>
                  <a:cubicBezTo>
                    <a:pt x="2595" y="19285"/>
                    <a:pt x="2959" y="20108"/>
                    <a:pt x="3525" y="20696"/>
                  </a:cubicBezTo>
                  <a:cubicBezTo>
                    <a:pt x="4066" y="21256"/>
                    <a:pt x="4802" y="21600"/>
                    <a:pt x="5613" y="21600"/>
                  </a:cubicBezTo>
                  <a:lnTo>
                    <a:pt x="6721" y="21600"/>
                  </a:lnTo>
                  <a:lnTo>
                    <a:pt x="7566" y="21600"/>
                  </a:lnTo>
                  <a:lnTo>
                    <a:pt x="21600" y="21600"/>
                  </a:lnTo>
                  <a:lnTo>
                    <a:pt x="21600" y="14258"/>
                  </a:lnTo>
                  <a:lnTo>
                    <a:pt x="19292" y="14258"/>
                  </a:lnTo>
                  <a:cubicBezTo>
                    <a:pt x="19106" y="13607"/>
                    <a:pt x="18548" y="13119"/>
                    <a:pt x="17880" y="13119"/>
                  </a:cubicBezTo>
                  <a:cubicBezTo>
                    <a:pt x="17060" y="13119"/>
                    <a:pt x="16392" y="13833"/>
                    <a:pt x="16392" y="14710"/>
                  </a:cubicBezTo>
                  <a:cubicBezTo>
                    <a:pt x="16392" y="15587"/>
                    <a:pt x="17060" y="16302"/>
                    <a:pt x="17880" y="16302"/>
                  </a:cubicBezTo>
                  <a:cubicBezTo>
                    <a:pt x="18548" y="16302"/>
                    <a:pt x="19115" y="15822"/>
                    <a:pt x="19292" y="15162"/>
                  </a:cubicBezTo>
                  <a:lnTo>
                    <a:pt x="20755" y="15162"/>
                  </a:lnTo>
                  <a:lnTo>
                    <a:pt x="20755" y="20696"/>
                  </a:lnTo>
                  <a:lnTo>
                    <a:pt x="7566" y="20696"/>
                  </a:lnTo>
                  <a:lnTo>
                    <a:pt x="5613" y="20696"/>
                  </a:lnTo>
                  <a:cubicBezTo>
                    <a:pt x="4413" y="20696"/>
                    <a:pt x="3441" y="19656"/>
                    <a:pt x="3441" y="18372"/>
                  </a:cubicBezTo>
                  <a:lnTo>
                    <a:pt x="3441" y="13020"/>
                  </a:lnTo>
                  <a:lnTo>
                    <a:pt x="12453" y="13020"/>
                  </a:lnTo>
                  <a:cubicBezTo>
                    <a:pt x="12639" y="13671"/>
                    <a:pt x="13197" y="14159"/>
                    <a:pt x="13865" y="14159"/>
                  </a:cubicBezTo>
                  <a:cubicBezTo>
                    <a:pt x="14685" y="14159"/>
                    <a:pt x="15352" y="13445"/>
                    <a:pt x="15352" y="12568"/>
                  </a:cubicBezTo>
                  <a:cubicBezTo>
                    <a:pt x="15352" y="11691"/>
                    <a:pt x="14685" y="10976"/>
                    <a:pt x="13865" y="10976"/>
                  </a:cubicBezTo>
                  <a:cubicBezTo>
                    <a:pt x="13197" y="10976"/>
                    <a:pt x="12630" y="11455"/>
                    <a:pt x="12453" y="12115"/>
                  </a:cubicBezTo>
                  <a:lnTo>
                    <a:pt x="3441" y="12115"/>
                  </a:lnTo>
                  <a:lnTo>
                    <a:pt x="3018" y="12115"/>
                  </a:lnTo>
                  <a:cubicBezTo>
                    <a:pt x="1818" y="12115"/>
                    <a:pt x="845" y="11076"/>
                    <a:pt x="845" y="9792"/>
                  </a:cubicBezTo>
                  <a:lnTo>
                    <a:pt x="845" y="4367"/>
                  </a:lnTo>
                  <a:cubicBezTo>
                    <a:pt x="845" y="3083"/>
                    <a:pt x="1818" y="2043"/>
                    <a:pt x="3018" y="2043"/>
                  </a:cubicBezTo>
                  <a:lnTo>
                    <a:pt x="3677" y="2043"/>
                  </a:lnTo>
                  <a:lnTo>
                    <a:pt x="8564" y="2043"/>
                  </a:lnTo>
                  <a:cubicBezTo>
                    <a:pt x="8750" y="2694"/>
                    <a:pt x="9308" y="3183"/>
                    <a:pt x="9976" y="3183"/>
                  </a:cubicBezTo>
                  <a:cubicBezTo>
                    <a:pt x="10796" y="3183"/>
                    <a:pt x="11464" y="2468"/>
                    <a:pt x="11464" y="1591"/>
                  </a:cubicBezTo>
                  <a:cubicBezTo>
                    <a:pt x="11464" y="714"/>
                    <a:pt x="10796" y="0"/>
                    <a:pt x="9976" y="0"/>
                  </a:cubicBezTo>
                  <a:cubicBezTo>
                    <a:pt x="9308" y="0"/>
                    <a:pt x="8741" y="479"/>
                    <a:pt x="8564" y="1139"/>
                  </a:cubicBezTo>
                  <a:lnTo>
                    <a:pt x="3677" y="1139"/>
                  </a:lnTo>
                  <a:lnTo>
                    <a:pt x="2832" y="1139"/>
                  </a:lnTo>
                  <a:lnTo>
                    <a:pt x="2832" y="1148"/>
                  </a:lnTo>
                  <a:cubicBezTo>
                    <a:pt x="2097" y="1194"/>
                    <a:pt x="1437" y="1537"/>
                    <a:pt x="938" y="2043"/>
                  </a:cubicBezTo>
                  <a:cubicBezTo>
                    <a:pt x="364" y="2631"/>
                    <a:pt x="0" y="3454"/>
                    <a:pt x="0" y="4367"/>
                  </a:cubicBezTo>
                  <a:close/>
                  <a:moveTo>
                    <a:pt x="9342" y="1591"/>
                  </a:moveTo>
                  <a:cubicBezTo>
                    <a:pt x="9342" y="1212"/>
                    <a:pt x="9629" y="904"/>
                    <a:pt x="9984" y="904"/>
                  </a:cubicBezTo>
                  <a:cubicBezTo>
                    <a:pt x="10339" y="904"/>
                    <a:pt x="10627" y="1212"/>
                    <a:pt x="10627" y="1591"/>
                  </a:cubicBezTo>
                  <a:cubicBezTo>
                    <a:pt x="10627" y="1971"/>
                    <a:pt x="10339" y="2278"/>
                    <a:pt x="9984" y="2278"/>
                  </a:cubicBezTo>
                  <a:cubicBezTo>
                    <a:pt x="9629" y="2278"/>
                    <a:pt x="9342" y="1971"/>
                    <a:pt x="9342" y="1591"/>
                  </a:cubicBezTo>
                  <a:close/>
                  <a:moveTo>
                    <a:pt x="13231" y="12568"/>
                  </a:moveTo>
                  <a:cubicBezTo>
                    <a:pt x="13231" y="12188"/>
                    <a:pt x="13518" y="11880"/>
                    <a:pt x="13873" y="11880"/>
                  </a:cubicBezTo>
                  <a:cubicBezTo>
                    <a:pt x="14228" y="11880"/>
                    <a:pt x="14516" y="12188"/>
                    <a:pt x="14516" y="12568"/>
                  </a:cubicBezTo>
                  <a:cubicBezTo>
                    <a:pt x="14516" y="12947"/>
                    <a:pt x="14228" y="13255"/>
                    <a:pt x="13873" y="13255"/>
                  </a:cubicBezTo>
                  <a:cubicBezTo>
                    <a:pt x="13518" y="13255"/>
                    <a:pt x="13231" y="12947"/>
                    <a:pt x="13231" y="12568"/>
                  </a:cubicBezTo>
                  <a:close/>
                  <a:moveTo>
                    <a:pt x="18523" y="14710"/>
                  </a:moveTo>
                  <a:cubicBezTo>
                    <a:pt x="18523" y="15090"/>
                    <a:pt x="18235" y="15398"/>
                    <a:pt x="17880" y="15398"/>
                  </a:cubicBezTo>
                  <a:cubicBezTo>
                    <a:pt x="17525" y="15398"/>
                    <a:pt x="17238" y="15090"/>
                    <a:pt x="17238" y="14710"/>
                  </a:cubicBezTo>
                  <a:cubicBezTo>
                    <a:pt x="17238" y="14331"/>
                    <a:pt x="17525" y="14023"/>
                    <a:pt x="17880" y="14023"/>
                  </a:cubicBezTo>
                  <a:cubicBezTo>
                    <a:pt x="18235" y="14023"/>
                    <a:pt x="18523" y="14331"/>
                    <a:pt x="18523" y="1471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268EEB50-FD62-9B43-94FE-33D846175EAD}"/>
                </a:ext>
              </a:extLst>
            </p:cNvPr>
            <p:cNvSpPr/>
            <p:nvPr/>
          </p:nvSpPr>
          <p:spPr>
            <a:xfrm>
              <a:off x="12560300" y="15671800"/>
              <a:ext cx="255396" cy="19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5237"/>
                  </a:lnTo>
                  <a:cubicBezTo>
                    <a:pt x="0" y="6670"/>
                    <a:pt x="462" y="7962"/>
                    <a:pt x="1181" y="8884"/>
                  </a:cubicBezTo>
                  <a:cubicBezTo>
                    <a:pt x="1869" y="9764"/>
                    <a:pt x="2803" y="10303"/>
                    <a:pt x="3834" y="10303"/>
                  </a:cubicBezTo>
                  <a:lnTo>
                    <a:pt x="8539" y="10303"/>
                  </a:lnTo>
                  <a:lnTo>
                    <a:pt x="8539" y="14745"/>
                  </a:lnTo>
                  <a:cubicBezTo>
                    <a:pt x="8539" y="17541"/>
                    <a:pt x="10258" y="19812"/>
                    <a:pt x="12374" y="19812"/>
                  </a:cubicBezTo>
                  <a:lnTo>
                    <a:pt x="17916" y="19812"/>
                  </a:lnTo>
                  <a:cubicBezTo>
                    <a:pt x="18152" y="20834"/>
                    <a:pt x="18861" y="21600"/>
                    <a:pt x="19710" y="21600"/>
                  </a:cubicBezTo>
                  <a:cubicBezTo>
                    <a:pt x="20751" y="21600"/>
                    <a:pt x="21600" y="20479"/>
                    <a:pt x="21600" y="19102"/>
                  </a:cubicBezTo>
                  <a:cubicBezTo>
                    <a:pt x="21600" y="17726"/>
                    <a:pt x="20751" y="16604"/>
                    <a:pt x="19710" y="16604"/>
                  </a:cubicBezTo>
                  <a:cubicBezTo>
                    <a:pt x="18861" y="16604"/>
                    <a:pt x="18141" y="17357"/>
                    <a:pt x="17916" y="18393"/>
                  </a:cubicBezTo>
                  <a:lnTo>
                    <a:pt x="12374" y="18393"/>
                  </a:lnTo>
                  <a:cubicBezTo>
                    <a:pt x="10848" y="18393"/>
                    <a:pt x="9613" y="16760"/>
                    <a:pt x="9613" y="14745"/>
                  </a:cubicBezTo>
                  <a:lnTo>
                    <a:pt x="9613" y="10303"/>
                  </a:lnTo>
                  <a:lnTo>
                    <a:pt x="13684" y="10303"/>
                  </a:lnTo>
                  <a:cubicBezTo>
                    <a:pt x="13920" y="11325"/>
                    <a:pt x="14629" y="12091"/>
                    <a:pt x="15478" y="12091"/>
                  </a:cubicBezTo>
                  <a:cubicBezTo>
                    <a:pt x="16519" y="12091"/>
                    <a:pt x="17368" y="10970"/>
                    <a:pt x="17368" y="9594"/>
                  </a:cubicBezTo>
                  <a:cubicBezTo>
                    <a:pt x="17368" y="8217"/>
                    <a:pt x="16520" y="7096"/>
                    <a:pt x="15478" y="7096"/>
                  </a:cubicBezTo>
                  <a:cubicBezTo>
                    <a:pt x="14629" y="7096"/>
                    <a:pt x="13909" y="7848"/>
                    <a:pt x="13684" y="8884"/>
                  </a:cubicBezTo>
                  <a:lnTo>
                    <a:pt x="9613" y="8884"/>
                  </a:lnTo>
                  <a:lnTo>
                    <a:pt x="3834" y="8884"/>
                  </a:lnTo>
                  <a:cubicBezTo>
                    <a:pt x="2309" y="8884"/>
                    <a:pt x="1074" y="7252"/>
                    <a:pt x="1074" y="5237"/>
                  </a:cubicBezTo>
                  <a:lnTo>
                    <a:pt x="1074" y="0"/>
                  </a:lnTo>
                  <a:lnTo>
                    <a:pt x="0" y="0"/>
                  </a:lnTo>
                  <a:close/>
                  <a:moveTo>
                    <a:pt x="14672" y="9580"/>
                  </a:moveTo>
                  <a:cubicBezTo>
                    <a:pt x="14672" y="8983"/>
                    <a:pt x="15037" y="8501"/>
                    <a:pt x="15488" y="8501"/>
                  </a:cubicBezTo>
                  <a:cubicBezTo>
                    <a:pt x="15940" y="8501"/>
                    <a:pt x="16305" y="8983"/>
                    <a:pt x="16305" y="9580"/>
                  </a:cubicBezTo>
                  <a:cubicBezTo>
                    <a:pt x="16305" y="10176"/>
                    <a:pt x="15940" y="10658"/>
                    <a:pt x="15488" y="10658"/>
                  </a:cubicBezTo>
                  <a:cubicBezTo>
                    <a:pt x="15037" y="10658"/>
                    <a:pt x="14672" y="10176"/>
                    <a:pt x="14672" y="9580"/>
                  </a:cubicBezTo>
                  <a:close/>
                  <a:moveTo>
                    <a:pt x="18904" y="19088"/>
                  </a:moveTo>
                  <a:cubicBezTo>
                    <a:pt x="18904" y="18492"/>
                    <a:pt x="19269" y="18010"/>
                    <a:pt x="19720" y="18010"/>
                  </a:cubicBezTo>
                  <a:cubicBezTo>
                    <a:pt x="20171" y="18010"/>
                    <a:pt x="20537" y="18492"/>
                    <a:pt x="20537" y="19088"/>
                  </a:cubicBezTo>
                  <a:cubicBezTo>
                    <a:pt x="20537" y="19684"/>
                    <a:pt x="20171" y="20167"/>
                    <a:pt x="19720" y="20167"/>
                  </a:cubicBezTo>
                  <a:cubicBezTo>
                    <a:pt x="19269" y="20167"/>
                    <a:pt x="18904" y="19684"/>
                    <a:pt x="18904" y="1908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57150" tIns="57150" rIns="57150" bIns="5715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</p:grp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306AA460-2DD1-C141-9A8A-ABE737AB10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59" y="320626"/>
            <a:ext cx="10343091" cy="815849"/>
          </a:xfrm>
        </p:spPr>
        <p:txBody>
          <a:bodyPr>
            <a:normAutofit/>
          </a:bodyPr>
          <a:lstStyle>
            <a:lvl1pPr marL="0" indent="0">
              <a:buNone/>
              <a:defRPr sz="2666"/>
            </a:lvl1pPr>
          </a:lstStyle>
          <a:p>
            <a:pPr lvl="0"/>
            <a:r>
              <a:rPr lang="en-US"/>
              <a:t>6 Step Brain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AA581-B6D5-2440-A418-4F5F78F4B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4364" y="1435955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A77F6B-D20F-6B40-A9E0-32EB63E388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09" y="1762586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6BE9A06E-B68C-2547-9009-E34C50457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976" y="2963163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1F84AA5B-B6D8-AF47-B3DB-CACDA795B4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721" y="3289795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DBB47976-9DEB-D843-9C03-176549672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363" y="4635516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FE32F021-7712-2544-A8D6-9C6623B414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109" y="5001222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47C294E9-7D2B-0A49-BEF4-56F5D0C3B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430" y="4635516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49F6EAD2-0947-7A40-A57A-F1D36AF470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9175" y="5001222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6D46039F-B99D-A145-BC2E-0B5EB2C91D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3430" y="2961442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0858C826-53B1-CE41-9288-1143BC1352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9175" y="3327148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80CD2E38-02BA-BA4F-AB71-A8C821634F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30" y="1435955"/>
            <a:ext cx="3181320" cy="1197831"/>
          </a:xfrm>
        </p:spPr>
        <p:txBody>
          <a:bodyPr/>
          <a:lstStyle>
            <a:lvl1pPr marL="0" indent="0" algn="r">
              <a:buNone/>
              <a:defRPr sz="2133"/>
            </a:lvl1pPr>
            <a:lvl2pPr marL="304800" indent="0" algn="r">
              <a:buNone/>
              <a:defRPr/>
            </a:lvl2pPr>
            <a:lvl3pPr marL="609600" indent="0" algn="r">
              <a:buNone/>
              <a:defRPr/>
            </a:lvl3pPr>
            <a:lvl4pPr marL="914400" indent="0" algn="r">
              <a:buNone/>
              <a:defRPr/>
            </a:lvl4pPr>
            <a:lvl5pPr marL="1219200" indent="0" algn="r">
              <a:buNone/>
              <a:defRPr/>
            </a:lvl5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AE6BD246-5B96-954B-9107-65E5F9D926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19175" y="1801662"/>
            <a:ext cx="2729451" cy="68524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Text1</a:t>
            </a:r>
          </a:p>
          <a:p>
            <a:pPr lvl="0"/>
            <a:r>
              <a:rPr lang="en-US"/>
              <a:t>Text2</a:t>
            </a:r>
          </a:p>
          <a:p>
            <a:pPr lvl="0"/>
            <a:r>
              <a:rPr lang="en-US"/>
              <a:t>Text 3</a:t>
            </a:r>
          </a:p>
        </p:txBody>
      </p:sp>
    </p:spTree>
    <p:extLst>
      <p:ext uri="{BB962C8B-B14F-4D97-AF65-F5344CB8AC3E}">
        <p14:creationId xmlns:p14="http://schemas.microsoft.com/office/powerpoint/2010/main" val="146783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081-7872-EF4F-94BB-4CEBF425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Lesson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71C7-6920-4C44-A2C8-63DD9D87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C83E-3A05-724C-BF4F-54BA164DD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5CE8-0DAE-3B40-9DF2-1EEA88FC1F64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23E1-2651-5047-B0C2-8A33207A4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D24A-2E5C-4C4B-8EFB-82EEB2FC0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57588-4120-C24B-B599-60A45DA1502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231CC-485F-4AB0-BF42-DA2A4010266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16757" y="6216050"/>
            <a:ext cx="949843" cy="6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2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l" defTabSz="60960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60960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1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1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081-7872-EF4F-94BB-4CEBF425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INDEX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71C7-6920-4C44-A2C8-63DD9D87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C83E-3A05-724C-BF4F-54BA164DD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5CE8-0DAE-3B40-9DF2-1EEA88FC1F64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23E1-2651-5047-B0C2-8A33207A4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D24A-2E5C-4C4B-8EFB-82EEB2FC0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57588-4120-C24B-B599-60A45DA150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60960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60960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1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1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081-7872-EF4F-94BB-4CEBF425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Module Intro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71C7-6920-4C44-A2C8-63DD9D87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C83E-3A05-724C-BF4F-54BA164DD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5CE8-0DAE-3B40-9DF2-1EEA88FC1F64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23E1-2651-5047-B0C2-8A33207A4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D24A-2E5C-4C4B-8EFB-82EEB2FC0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57588-4120-C24B-B599-60A45DA150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60960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60960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1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1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D7419-2859-A443-A694-D10816A1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69"/>
            <a:ext cx="10515600" cy="132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B0C82-84FF-AB4C-9621-8587F17EB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344"/>
            <a:ext cx="10515600" cy="435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B155-122D-CB4B-B536-94D3735FE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428"/>
            <a:ext cx="2743200" cy="365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DD90F-E9FD-5C44-BE7D-8769B13E9991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0DC67-F775-9D43-9915-F66C12BCE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428"/>
            <a:ext cx="4114800" cy="365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E0BC9-D0F9-C741-8856-C13E21BCD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428"/>
            <a:ext cx="2743200" cy="365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57DD6-EE92-8641-8A3B-EC401A15C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1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txStyles>
    <p:titleStyle>
      <a:lvl1pPr algn="l" defTabSz="609539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85" indent="-152385" algn="l" defTabSz="609539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4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693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232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002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771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541" indent="-152385" algn="l" defTabSz="60953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39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078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848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617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387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156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wslabs/amazon-sagemaker-mlops-workshop/master/imgs/MLOps_Train_Deploy_TestModel.jp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5656-hidden-technical-debt-in-machine-learning-systems.pdf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media/lifecycle/tdsp-lifecycle2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7BF89-4F44-4415-AE0A-4F14C4B2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Introduction to MLOps</a:t>
            </a:r>
          </a:p>
        </p:txBody>
      </p:sp>
    </p:spTree>
    <p:extLst>
      <p:ext uri="{BB962C8B-B14F-4D97-AF65-F5344CB8AC3E}">
        <p14:creationId xmlns:p14="http://schemas.microsoft.com/office/powerpoint/2010/main" val="1571045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42DD1-E9C6-4098-84CB-ADA15BD9F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8444" y="197408"/>
            <a:ext cx="7915112" cy="597866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New Age ML Pipeline - AWS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D7FA6D6-CF92-4098-8711-2672BACC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79" y="795274"/>
            <a:ext cx="5345164" cy="5486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A2993-FDAB-4402-AF1B-6C1407C50E7B}"/>
              </a:ext>
            </a:extLst>
          </p:cNvPr>
          <p:cNvSpPr txBox="1"/>
          <p:nvPr/>
        </p:nvSpPr>
        <p:spPr>
          <a:xfrm>
            <a:off x="959857" y="6506444"/>
            <a:ext cx="6802670" cy="215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6" tIns="45713" rIns="91426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3"/>
              </a:rPr>
              <a:t>https://raw.githubusercontent.com/awslabs/amazon-sagemaker-mlops-workshop/master/imgs/MLOps_Train_Deploy_TestModel.jpg</a:t>
            </a:r>
            <a:endParaRPr lang="en-US" sz="800" dirty="0"/>
          </a:p>
        </p:txBody>
      </p:sp>
      <p:pic>
        <p:nvPicPr>
          <p:cNvPr id="3" name="Picture 2" descr="A picture containing graphics, drawing, room&#10;&#10;Description generated with very high confidence">
            <a:extLst>
              <a:ext uri="{FF2B5EF4-FFF2-40B4-BE49-F238E27FC236}">
                <a16:creationId xmlns:a16="http://schemas.microsoft.com/office/drawing/2014/main" id="{EB46857B-25EF-4EC0-B8E8-5D2193D2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75" y="6373825"/>
            <a:ext cx="469036" cy="4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03A454-626C-46BA-8F50-9149F4808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8444" y="174022"/>
            <a:ext cx="7915112" cy="597866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New Age ML Pipeline - Azure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9F6B0-91CE-4591-A652-7282A3949171}"/>
              </a:ext>
            </a:extLst>
          </p:cNvPr>
          <p:cNvSpPr txBox="1"/>
          <p:nvPr/>
        </p:nvSpPr>
        <p:spPr>
          <a:xfrm>
            <a:off x="1271379" y="6482727"/>
            <a:ext cx="6408833" cy="246079"/>
          </a:xfrm>
          <a:prstGeom prst="rect">
            <a:avLst/>
          </a:prstGeom>
        </p:spPr>
        <p:txBody>
          <a:bodyPr rot="0" spcFirstLastPara="0" vertOverflow="overflow" horzOverflow="overflow" vert="horz" lIns="91426" tIns="45713" rIns="91426" bIns="45713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800" dirty="0">
                <a:solidFill>
                  <a:srgbClr val="0070C0"/>
                </a:solidFill>
              </a:rPr>
              <a:t>https://azurecomcdn.azureedge.net/mediahandler/acomblog/media/Default/blog/575cb9f3-2beb-4c90-a3b7-a8ee645ce24e.png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2A7037-5855-470C-A630-FB7D7D24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83" y="1336760"/>
            <a:ext cx="10435234" cy="420439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93873660-6821-48A1-8620-D9F97F9628F6}"/>
              </a:ext>
            </a:extLst>
          </p:cNvPr>
          <p:cNvSpPr txBox="1">
            <a:spLocks/>
          </p:cNvSpPr>
          <p:nvPr/>
        </p:nvSpPr>
        <p:spPr>
          <a:xfrm>
            <a:off x="5349355" y="4440446"/>
            <a:ext cx="6006681" cy="1645666"/>
          </a:xfrm>
          <a:prstGeom prst="rect">
            <a:avLst/>
          </a:prstGeom>
        </p:spPr>
        <p:txBody>
          <a:bodyPr vert="horz" lIns="91426" tIns="45713" rIns="91426" bIns="45713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577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graphics, drawing, room&#10;&#10;Description generated with very high confidence">
            <a:extLst>
              <a:ext uri="{FF2B5EF4-FFF2-40B4-BE49-F238E27FC236}">
                <a16:creationId xmlns:a16="http://schemas.microsoft.com/office/drawing/2014/main" id="{0F28548A-D524-4ADD-8893-5FB7191F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2" y="6377201"/>
            <a:ext cx="469036" cy="4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00B-12F1-46C3-B246-7ADF71432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2" y="1112052"/>
            <a:ext cx="9469563" cy="2763940"/>
          </a:xfrm>
        </p:spPr>
        <p:txBody>
          <a:bodyPr vert="horz" lIns="91426" tIns="45713" rIns="91426" bIns="45713" rtlCol="0" anchor="ctr">
            <a:noAutofit/>
          </a:bodyPr>
          <a:lstStyle/>
          <a:p>
            <a:pPr algn="ctr"/>
            <a: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  <a:t>Alright, so many new things! </a:t>
            </a:r>
            <a:b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  <a:t>Who says we need them? </a:t>
            </a:r>
            <a:b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5399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A4942-A978-4130-8A68-D26C5D858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87" y="3302052"/>
            <a:ext cx="2292626" cy="22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D8D34C-99FD-4D00-9C67-87BF77F31457}"/>
              </a:ext>
            </a:extLst>
          </p:cNvPr>
          <p:cNvSpPr txBox="1"/>
          <p:nvPr/>
        </p:nvSpPr>
        <p:spPr>
          <a:xfrm>
            <a:off x="6096000" y="3738877"/>
            <a:ext cx="5850286" cy="2554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6" tIns="45713" rIns="91426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“Technology innovation leaders are keen to apply DevOps principles for AI and ML projects, but they often struggle with architecting a solution for automating end-to-end ML pipelines across data preparation, model building, deployment and production due to lack of process and tooling know-how.”</a:t>
            </a:r>
          </a:p>
          <a:p>
            <a:pPr algn="just"/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Source Sans Pro"/>
              <a:cs typeface="Segoe UI" panose="020B0502040204020203" pitchFamily="34" charset="0"/>
            </a:endParaRPr>
          </a:p>
          <a:p>
            <a:pPr algn="just"/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Source Sans Pro"/>
              <a:cs typeface="Segoe UI" panose="020B0502040204020203" pitchFamily="34" charset="0"/>
            </a:endParaRPr>
          </a:p>
          <a:p>
            <a:pPr algn="just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-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Gartner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, </a:t>
            </a:r>
            <a:r>
              <a:rPr lang="en-US" sz="16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Accelerate Your Machine Learning and Artificial Intelligence Journey Using These DevOps Best Practices, 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12 November 2019, Arun Chandrasekaran and Farhan Choudhary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B2DC-3C5F-4440-BBD5-8E3DD099942B}"/>
              </a:ext>
            </a:extLst>
          </p:cNvPr>
          <p:cNvSpPr txBox="1"/>
          <p:nvPr/>
        </p:nvSpPr>
        <p:spPr>
          <a:xfrm>
            <a:off x="495717" y="3834016"/>
            <a:ext cx="5494266" cy="1815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6" tIns="45713" rIns="91426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"As the market for artificial intelligence (AI) technologies and techniques matures and grows, users and partners require more and better access to innovative AI models, applications and platforms."</a:t>
            </a:r>
            <a:endParaRPr lang="en-US" sz="1600" i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Source Sans Pro"/>
              <a:cs typeface="Segoe UI" panose="020B0502040204020203" pitchFamily="34" charset="0"/>
            </a:endParaRPr>
          </a:p>
          <a:p>
            <a:pPr algn="just"/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Source Sans Pro"/>
              <a:cs typeface="Segoe UI" panose="020B0502040204020203" pitchFamily="34" charset="0"/>
            </a:endParaRPr>
          </a:p>
          <a:p>
            <a:pPr algn="just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- </a:t>
            </a:r>
            <a:r>
              <a:rPr lang="en-US" sz="1600" b="1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Gartner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, </a:t>
            </a:r>
            <a:r>
              <a:rPr lang="en-US" sz="16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Emerging Technologies and Trends Impact Radar: Artificial Intelligence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ource Sans Pro"/>
                <a:cs typeface="Segoe UI" panose="020B0502040204020203" pitchFamily="34" charset="0"/>
              </a:rPr>
              <a:t>, 13 November 2019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28748BF-87DA-47F2-BD65-98450E8C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79" y="890413"/>
            <a:ext cx="6722041" cy="284846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E60A1E-5CF5-4D57-8697-46CCC1D7D9A4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What the experts say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>
            <a:extLst>
              <a:ext uri="{FF2B5EF4-FFF2-40B4-BE49-F238E27FC236}">
                <a16:creationId xmlns:a16="http://schemas.microsoft.com/office/drawing/2014/main" id="{5F19CF2E-1D58-4DAC-8959-C6868F19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30" y="598031"/>
            <a:ext cx="8359961" cy="4887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9F3BD-1A67-43BA-B903-7B062588A37F}"/>
              </a:ext>
            </a:extLst>
          </p:cNvPr>
          <p:cNvSpPr txBox="1"/>
          <p:nvPr/>
        </p:nvSpPr>
        <p:spPr>
          <a:xfrm>
            <a:off x="1105670" y="6271775"/>
            <a:ext cx="10004468" cy="215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6" tIns="45713" rIns="91426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3"/>
              </a:rPr>
              <a:t>https://papers.nips.cc/paper/5656-hidden-technical-debt-in-machine-learning-systems.pdf</a:t>
            </a:r>
            <a:endParaRPr lang="en-US" sz="800" dirty="0"/>
          </a:p>
        </p:txBody>
      </p:sp>
      <p:pic>
        <p:nvPicPr>
          <p:cNvPr id="26" name="Picture 25" descr="A picture containing graphics, drawing, room&#10;&#10;Description generated with very high confidence">
            <a:extLst>
              <a:ext uri="{FF2B5EF4-FFF2-40B4-BE49-F238E27FC236}">
                <a16:creationId xmlns:a16="http://schemas.microsoft.com/office/drawing/2014/main" id="{607383F9-9134-44E2-9965-AEB5594F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3" y="6236061"/>
            <a:ext cx="469036" cy="45713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0B50F0-D798-4CA7-AD9C-B182D6789E89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The Bigger Picture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00B-12F1-46C3-B246-7ADF71432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04922" y="1434037"/>
            <a:ext cx="9142589" cy="1865754"/>
          </a:xfrm>
        </p:spPr>
        <p:txBody>
          <a:bodyPr vert="horz" lIns="91426" tIns="45713" rIns="91426" bIns="45713" rtlCol="0" anchor="ctr">
            <a:noAutofit/>
          </a:bodyPr>
          <a:lstStyle/>
          <a:p>
            <a:pPr algn="ctr"/>
            <a:r>
              <a:rPr lang="en-US" sz="5399" dirty="0"/>
              <a:t>Fine, I am sold! Take my money &amp; explain these - </a:t>
            </a:r>
            <a:r>
              <a:rPr lang="en-US" sz="5399" b="1" dirty="0"/>
              <a:t>PLEASE!</a:t>
            </a:r>
            <a:endParaRPr lang="en-US" sz="5399" dirty="0">
              <a:ea typeface="+mj-lt"/>
              <a:cs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E2334-0D92-4205-9294-0686F618F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5" y="3717236"/>
            <a:ext cx="2309190" cy="23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9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5">
            <a:extLst>
              <a:ext uri="{FF2B5EF4-FFF2-40B4-BE49-F238E27FC236}">
                <a16:creationId xmlns:a16="http://schemas.microsoft.com/office/drawing/2014/main" id="{70D8B82B-D7A4-423F-BCEE-272369BB1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5" b="-152"/>
          <a:stretch/>
        </p:blipFill>
        <p:spPr>
          <a:xfrm>
            <a:off x="1931912" y="795274"/>
            <a:ext cx="9040888" cy="5486989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Real World Machine Learning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4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73C2F8A-47B9-4CCD-BF9F-11A75912D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299463"/>
            <a:ext cx="10455867" cy="734207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What is MLOPs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12AFB09-8B93-4A1D-8D8F-1C6B6317C8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2002" y="4100426"/>
            <a:ext cx="1817099" cy="454772"/>
          </a:xfrm>
        </p:spPr>
        <p:txBody>
          <a:bodyPr>
            <a:noAutofit/>
          </a:bodyPr>
          <a:lstStyle/>
          <a:p>
            <a:pPr algn="ctr"/>
            <a: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Extension to </a:t>
            </a:r>
            <a:b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102D6D1-62D3-4580-8668-6160CC13F9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749" y="4714748"/>
            <a:ext cx="1945603" cy="13109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MLOPS is extension of DevOps, software codes don’t degrade ML models does.  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EECE9D6-E3E4-401F-B26C-6F0C184BE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6823" y="4100426"/>
            <a:ext cx="1319525" cy="433605"/>
          </a:xfrm>
        </p:spPr>
        <p:txBody>
          <a:bodyPr>
            <a:no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ML &amp; DS </a:t>
            </a:r>
            <a:b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asset</a:t>
            </a:r>
          </a:p>
          <a:p>
            <a:pPr algn="ctr"/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65C5249-44BC-4168-846A-CE8A64701E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23783" y="4714748"/>
            <a:ext cx="1945603" cy="131094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python code, model, features , hyperparameters, charts can be saved for later purpose 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405908A-426E-4809-AEEC-7E8CF0AEE5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0724" y="4100426"/>
            <a:ext cx="2188687" cy="454772"/>
          </a:xfrm>
        </p:spPr>
        <p:txBody>
          <a:bodyPr>
            <a:no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Practices ,</a:t>
            </a:r>
            <a:b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Frameworks &amp; Tools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194BF1C-2E1B-4F2F-BFEB-5FEFE88B15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23348" y="4714748"/>
            <a:ext cx="1945303" cy="13109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MLOps is a combination of multiple practices and frameworks to facilitate continuous monitoring and retraining so that the algorithms may continue to be used in production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6E7BBE1-B938-454D-AFD9-EB4461F2E1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246" y="4069102"/>
            <a:ext cx="2482731" cy="45477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Maintainability,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Testability &amp; Scalability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2ABA358-7841-4D84-8207-8DEA814DE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959" y="4719631"/>
            <a:ext cx="1945303" cy="13109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models should be scalable, its should be tested and maintained by properly </a:t>
            </a: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 the overall process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1B8A11-27AD-4177-B26A-5ACE1F8AC5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86061" y="4100426"/>
            <a:ext cx="1598983" cy="454772"/>
          </a:xfrm>
        </p:spPr>
        <p:txBody>
          <a:bodyPr>
            <a:noAutofit/>
          </a:bodyPr>
          <a:lstStyle/>
          <a:p>
            <a:pPr algn="ctr"/>
            <a:r>
              <a:rPr lang="en-I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Ethics, Bias &amp; Fairness</a:t>
            </a:r>
          </a:p>
          <a:p>
            <a:pPr algn="ctr"/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0C73D90-FDD7-4C8E-A010-C344495123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40570" y="4714748"/>
            <a:ext cx="1945303" cy="13109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algorithms that make fair predictions, it should remove data and model bias. AI system make important decisions, we need to be aware of limitations 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F2FCF-634F-4DC7-8A6F-73D5BB07C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8" y="2228292"/>
            <a:ext cx="1058564" cy="1058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B893E-E980-44B2-A47B-63F00A51F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96" y="2228292"/>
            <a:ext cx="1058564" cy="1058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AFA6A-302C-4E89-B796-7EA063F8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73" y="2228292"/>
            <a:ext cx="1152652" cy="1152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E1313-D21E-4DCA-829A-9B4671970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81" y="2228292"/>
            <a:ext cx="998748" cy="998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8FC14-C271-4980-A769-B4467AF59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165" y="2149783"/>
            <a:ext cx="1152652" cy="11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9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D482C9-BEFE-49F6-89F4-845B6723FE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9563" y="4284169"/>
            <a:ext cx="2542093" cy="2072828"/>
          </a:xfrm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Notebooks in production environment</a:t>
            </a:r>
          </a:p>
          <a:p>
            <a:pPr algn="ctr"/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8552DE2-4F54-4E34-BF57-AEF49E4C6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9999" y="4284169"/>
            <a:ext cx="2188687" cy="2072828"/>
          </a:xfrm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Building API of your Model</a:t>
            </a:r>
          </a:p>
          <a:p>
            <a:pPr algn="ctr"/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8A7D24-5F95-4AF7-86D7-82F32FDA56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7028" y="4284169"/>
            <a:ext cx="2188687" cy="2072828"/>
          </a:xfrm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Considering models as First Class citizen</a:t>
            </a:r>
          </a:p>
          <a:p>
            <a:pPr algn="ctr"/>
            <a:endParaRPr lang="en-I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E642C-13E4-43F1-BD88-2BC2F38C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2" y="2370437"/>
            <a:ext cx="1058563" cy="1058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78FD-A68B-47DB-8E2D-573801247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42" y="2236601"/>
            <a:ext cx="1192399" cy="1192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E1782-5640-4E6B-940D-BEE8612AA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8" y="2370437"/>
            <a:ext cx="1065571" cy="1065571"/>
          </a:xfrm>
          <a:prstGeom prst="rect">
            <a:avLst/>
          </a:prstGeom>
        </p:spPr>
      </p:pic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91F33D2D-C22B-4870-8BD6-EA5EB61809A9}"/>
              </a:ext>
            </a:extLst>
          </p:cNvPr>
          <p:cNvSpPr txBox="1">
            <a:spLocks/>
          </p:cNvSpPr>
          <p:nvPr/>
        </p:nvSpPr>
        <p:spPr>
          <a:xfrm>
            <a:off x="971550" y="299463"/>
            <a:ext cx="10455867" cy="73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What MLOps is Not</a:t>
            </a:r>
          </a:p>
        </p:txBody>
      </p:sp>
    </p:spTree>
    <p:extLst>
      <p:ext uri="{BB962C8B-B14F-4D97-AF65-F5344CB8AC3E}">
        <p14:creationId xmlns:p14="http://schemas.microsoft.com/office/powerpoint/2010/main" val="108828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77D827-B891-45C7-A417-14A971433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4364" y="1435955"/>
            <a:ext cx="3181320" cy="1197831"/>
          </a:xfrm>
        </p:spPr>
        <p:txBody>
          <a:bodyPr/>
          <a:lstStyle/>
          <a:p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Model Development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B60584D-27AC-4394-83D4-198D9A093B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0109" y="1762586"/>
            <a:ext cx="2729451" cy="68524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development is an iterative process, in which many models are derived, tested and built upon until a model fitting the desired criteria is built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24524C-652F-4581-9C63-69BEB9D4C2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Production &amp; Deployment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202C185-0C2C-4A82-8BCD-1CA4F467FE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1079" y="3444635"/>
            <a:ext cx="2729030" cy="685248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en-US" sz="1067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Deployment involves making the model available in production environments, so they can be used to make predictions and provide value to other systems</a:t>
            </a:r>
            <a:endParaRPr lang="en-IN" sz="1067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7AE7744-6293-4B52-A3DA-0708D7513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Iteration and Life cycle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28D7380-B094-4F51-B6AE-A216DBFCD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0884" y="5001222"/>
            <a:ext cx="2915125" cy="8321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Breaks ML process into smaller steps like </a:t>
            </a:r>
            <a:r>
              <a:rPr lang="en-IN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Collection, Data Normalization, Data Modelling,</a:t>
            </a:r>
            <a:r>
              <a:rPr lang="en-US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 Training and Feature Engineering &amp; </a:t>
            </a:r>
            <a:r>
              <a:rPr lang="en-IN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Deploying Models to Production</a:t>
            </a:r>
            <a:r>
              <a:rPr lang="en-US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000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71A2863-504A-401E-AC3C-7F175B6589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30" y="4360232"/>
            <a:ext cx="3181320" cy="1197831"/>
          </a:xfrm>
        </p:spPr>
        <p:txBody>
          <a:bodyPr vert="horz" lIns="60951" tIns="30475" rIns="60951" bIns="30475" rtlCol="0" anchor="t">
            <a:normAutofit/>
          </a:bodyPr>
          <a:lstStyle/>
          <a:p>
            <a:pPr algn="l"/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Model and Data Monitoring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EE4C50-0DA7-4D45-AE80-ECDEF2C10E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6572" y="4732036"/>
            <a:ext cx="2729451" cy="685248"/>
          </a:xfrm>
        </p:spPr>
        <p:txBody>
          <a:bodyPr vert="horz" lIns="60951" tIns="30475" rIns="60951" bIns="30475" rtlCol="0" anchor="t"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Monitoring should be designed to provide early warnings to the myriad of things that can go wrong with a production ML model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B0AFEFE-28BA-483D-9DBA-82B8E11CA4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60951" tIns="30475" rIns="60951" bIns="30475" rtlCol="0" anchor="t">
            <a:normAutofit/>
          </a:bodyPr>
          <a:lstStyle/>
          <a:p>
            <a:pPr algn="l"/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Model Interpretation</a:t>
            </a:r>
            <a:endParaRPr lang="en-US" sz="1533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DDAB53F-CF83-4193-936E-93F16616DF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6573" y="3326878"/>
            <a:ext cx="2729451" cy="685248"/>
          </a:xfrm>
        </p:spPr>
        <p:txBody>
          <a:bodyPr vert="horz" lIns="60951" tIns="30475" rIns="60951" bIns="30475" rtlCol="0" anchor="t">
            <a:normAutofit/>
          </a:bodyPr>
          <a:lstStyle/>
          <a:p>
            <a:pPr marL="0" indent="0">
              <a:buNone/>
            </a:pPr>
            <a:r>
              <a:rPr lang="en-IN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Explainable AI is a set of tools and frameworks to help you understand and interpret predictions made by your machine learning models</a:t>
            </a:r>
            <a:endParaRPr lang="en-US" sz="1000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569D53C-2682-470B-8CB8-17D2F464B9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53111" y="1250003"/>
            <a:ext cx="3578319" cy="1197831"/>
          </a:xfrm>
        </p:spPr>
        <p:txBody>
          <a:bodyPr/>
          <a:lstStyle/>
          <a:p>
            <a:pPr algn="l"/>
            <a:r>
              <a:rPr lang="en-IN" sz="1533" b="1" dirty="0">
                <a:latin typeface="Segoe UI" panose="020B0502040204020203" pitchFamily="34" charset="0"/>
                <a:cs typeface="Segoe UI" panose="020B0502040204020203" pitchFamily="34" charset="0"/>
              </a:rPr>
              <a:t>Governance, Continuous Integration &amp; Continuous learning</a:t>
            </a:r>
          </a:p>
          <a:p>
            <a:endParaRPr lang="en-IN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6F1870E-FCC8-4C54-9F67-F868599862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6573" y="1772259"/>
            <a:ext cx="3311396" cy="951061"/>
          </a:xfrm>
        </p:spPr>
        <p:txBody>
          <a:bodyPr vert="horz" lIns="60951" tIns="30475" rIns="60951" bIns="30475" rtlCol="0" anchor="t">
            <a:norm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of activities, policies and procedures which formalize model and model risk management activities. MLOPS uses CI/CD practices that enable application development teams to deliver code changes more frequently and reliably.</a:t>
            </a:r>
            <a:endParaRPr lang="en-IN" sz="1000" dirty="0">
              <a:solidFill>
                <a:srgbClr val="202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15358B82-D7B5-4C6E-9411-D43693071763}"/>
              </a:ext>
            </a:extLst>
          </p:cNvPr>
          <p:cNvSpPr txBox="1">
            <a:spLocks/>
          </p:cNvSpPr>
          <p:nvPr/>
        </p:nvSpPr>
        <p:spPr>
          <a:xfrm>
            <a:off x="971550" y="299463"/>
            <a:ext cx="10455867" cy="73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Features of MLOps</a:t>
            </a:r>
          </a:p>
        </p:txBody>
      </p:sp>
    </p:spTree>
    <p:extLst>
      <p:ext uri="{BB962C8B-B14F-4D97-AF65-F5344CB8AC3E}">
        <p14:creationId xmlns:p14="http://schemas.microsoft.com/office/powerpoint/2010/main" val="373370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6DEBC-83B0-43DE-8974-DD7748F7B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Author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D6511-8CFF-4325-AEEE-414F65C25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304" y="5590319"/>
            <a:ext cx="4521392" cy="639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Lavi Nigam </a:t>
            </a:r>
          </a:p>
          <a:p>
            <a:pPr marL="0" indent="0" algn="ctr">
              <a:buNone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Scientist @ Gartner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0F64F-497A-4B7A-A50E-D080256A7976}"/>
              </a:ext>
            </a:extLst>
          </p:cNvPr>
          <p:cNvSpPr/>
          <p:nvPr/>
        </p:nvSpPr>
        <p:spPr>
          <a:xfrm>
            <a:off x="524985" y="109182"/>
            <a:ext cx="11142030" cy="70787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ML Unique Challenge in Production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414DF9-C8AA-4595-9405-90A4044EFEBC}"/>
              </a:ext>
            </a:extLst>
          </p:cNvPr>
          <p:cNvSpPr txBox="1">
            <a:spLocks/>
          </p:cNvSpPr>
          <p:nvPr/>
        </p:nvSpPr>
        <p:spPr>
          <a:xfrm>
            <a:off x="558132" y="1968270"/>
            <a:ext cx="4146389" cy="2921459"/>
          </a:xfrm>
          <a:prstGeom prst="rect">
            <a:avLst/>
          </a:prstGeom>
        </p:spPr>
        <p:txBody>
          <a:bodyPr vert="horz" lIns="91426" tIns="45713" rIns="91426" bIns="45713" rtlCol="0" anchor="t"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</a:t>
            </a:r>
            <a:r>
              <a:rPr lang="en-US" sz="1700" b="1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Dataset dependency </a:t>
            </a:r>
            <a:endParaRPr lang="en-US" sz="1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66" indent="-342866" algn="just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ML ‘black box’ into which many inputs (algorithmic, human, dataset etc.) go to provide output.</a:t>
            </a:r>
          </a:p>
          <a:p>
            <a:pPr marL="342866" indent="-342866" algn="just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Difficult to have reproducible, deterministically ‘correct’ result as input data changes </a:t>
            </a:r>
          </a:p>
          <a:p>
            <a:pPr marL="342866" indent="-342866" algn="just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ML in production may behave differently than in developer sandbox because live data ≠ training data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9585613-CBBA-49A5-95E5-0B8B0B66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83" y="1440056"/>
            <a:ext cx="7071802" cy="39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0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ML Unique Challenge in Production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970CADD-20D3-4205-9B60-9E5E52E9F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r="16516" b="1"/>
          <a:stretch/>
        </p:blipFill>
        <p:spPr>
          <a:xfrm>
            <a:off x="452855" y="1443874"/>
            <a:ext cx="6458988" cy="39702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71D6B-87A3-4357-8C2F-9097657AA333}"/>
              </a:ext>
            </a:extLst>
          </p:cNvPr>
          <p:cNvSpPr txBox="1">
            <a:spLocks/>
          </p:cNvSpPr>
          <p:nvPr/>
        </p:nvSpPr>
        <p:spPr>
          <a:xfrm>
            <a:off x="7163635" y="2117272"/>
            <a:ext cx="4272991" cy="2623455"/>
          </a:xfrm>
          <a:prstGeom prst="rect">
            <a:avLst/>
          </a:prstGeom>
        </p:spPr>
        <p:txBody>
          <a:bodyPr vert="horz" lIns="91426" tIns="45713" rIns="91426" bIns="45713" rtlCol="0" anchor="ctr"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Multiple loosely coupled pipelines running possibly in parallel, with dependencies and human interactions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Feature engineering pipelines must match for Training and Inference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Further complexity if ensembles, federated learning etc are used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6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ML Unique Challenge in Production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A176E-39CB-4AAE-9E93-2819B88FDBAB}"/>
              </a:ext>
            </a:extLst>
          </p:cNvPr>
          <p:cNvSpPr txBox="1">
            <a:spLocks/>
          </p:cNvSpPr>
          <p:nvPr/>
        </p:nvSpPr>
        <p:spPr>
          <a:xfrm>
            <a:off x="868563" y="1537435"/>
            <a:ext cx="4975646" cy="3559702"/>
          </a:xfrm>
          <a:prstGeom prst="rect">
            <a:avLst/>
          </a:prstGeom>
        </p:spPr>
        <p:txBody>
          <a:bodyPr vert="horz" lIns="91426" tIns="45713" rIns="91426" bIns="45713" rtlCol="0" anchor="t">
            <a:normAutofit fontScale="92500"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Possibly differing engines (Spark, TensorFlow, Caffe, PyTorch, Sci-kit Learn, etc. ) 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Different languages (Python, Java, Scala, R ..)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Inference vs Training engines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Inference (Prediction, Model Serving) can be REST endpoint/custom code, streaming engine, micro-batch, etc.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Feature manipulation done at training needs to be replicated (or factored in) at inference </a:t>
            </a:r>
          </a:p>
          <a:p>
            <a:pPr marL="342866" indent="-342866" algn="just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Each engine presents its own scale opportunities/issues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6E409FA-DF27-4290-9515-6B510F8F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09" y="1537435"/>
            <a:ext cx="6328360" cy="35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B49D-2105-48D5-AA6B-3F00CAFA4FE4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ML Unique Challenge in Production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CD3F49-80CB-4A01-B05D-B36AE54C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4" y="1443081"/>
            <a:ext cx="6646662" cy="37387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9974A-43DE-4D4D-B7EF-A354F49C5375}"/>
              </a:ext>
            </a:extLst>
          </p:cNvPr>
          <p:cNvSpPr txBox="1">
            <a:spLocks/>
          </p:cNvSpPr>
          <p:nvPr/>
        </p:nvSpPr>
        <p:spPr>
          <a:xfrm>
            <a:off x="7355152" y="2899004"/>
            <a:ext cx="4836848" cy="1510565"/>
          </a:xfrm>
          <a:prstGeom prst="rect">
            <a:avLst/>
          </a:prstGeom>
        </p:spPr>
        <p:txBody>
          <a:bodyPr vert="horz" lIns="91426" tIns="45713" rIns="91426" bIns="45713" rtlCol="0" anchor="t"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Model Risk Management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66" indent="-342866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Reproducing and Explaining ML Decisions </a:t>
            </a:r>
          </a:p>
          <a:p>
            <a:pPr marL="342866" indent="-342866"/>
            <a:r>
              <a:rPr lang="en-US" sz="17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Algorithm Fairness Monitoring</a:t>
            </a:r>
          </a:p>
        </p:txBody>
      </p:sp>
    </p:spTree>
    <p:extLst>
      <p:ext uri="{BB962C8B-B14F-4D97-AF65-F5344CB8AC3E}">
        <p14:creationId xmlns:p14="http://schemas.microsoft.com/office/powerpoint/2010/main" val="331515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97CEF6-770F-4040-A336-650419451030}"/>
              </a:ext>
            </a:extLst>
          </p:cNvPr>
          <p:cNvSpPr txBox="1">
            <a:spLocks/>
          </p:cNvSpPr>
          <p:nvPr/>
        </p:nvSpPr>
        <p:spPr>
          <a:xfrm>
            <a:off x="630025" y="1479293"/>
            <a:ext cx="4922637" cy="3644165"/>
          </a:xfrm>
          <a:prstGeom prst="rect">
            <a:avLst/>
          </a:prstGeom>
        </p:spPr>
        <p:txBody>
          <a:bodyPr vert="horz" lIns="91426" tIns="45713" rIns="91426" bIns="45713" rtlCol="0" anchor="t">
            <a:normAutofit lnSpcReduction="10000"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COLLABORATION</a:t>
            </a: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</a:t>
            </a:r>
            <a:endParaRPr lang="en-US" sz="2800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866" indent="-342866" algn="just">
              <a:lnSpc>
                <a:spcPct val="100000"/>
              </a:lnSpc>
            </a:pP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Expertise mismatch between Data Science &amp; Ops complicates handoff and continuous management and optimization </a:t>
            </a:r>
            <a:b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endParaRPr lang="en-US" sz="2800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PROCESS </a:t>
            </a:r>
            <a:endParaRPr lang="en-US" sz="2800" b="1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866" indent="-342866" algn="just">
              <a:lnSpc>
                <a:spcPct val="100000"/>
              </a:lnSpc>
            </a:pP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Many objects to be tracked and managed (algorithms, models, pipelines, versions etc.) </a:t>
            </a:r>
            <a:endParaRPr lang="en-US" sz="2800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866" indent="-342866" algn="just">
              <a:lnSpc>
                <a:spcPct val="100000"/>
              </a:lnSpc>
            </a:pP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ML pipelines are code. Some approach them as code, some not </a:t>
            </a:r>
            <a:endParaRPr lang="en-US" sz="2800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866" indent="-342866" algn="just">
              <a:lnSpc>
                <a:spcPct val="100000"/>
              </a:lnSpc>
            </a:pP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Some ML objects (like Models and Human approvals) are not best handled in source control repositories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027405-5370-4E89-8651-4CF5D3B338F0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ML Unique Challenge in Production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EF9D0-C9BB-480E-9974-BB6770F9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21" y="1479293"/>
            <a:ext cx="6116779" cy="34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Final MLOps Architecture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A3A8-D958-47C3-92E9-90F83A74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7" y="795274"/>
            <a:ext cx="10193739" cy="47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1180818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Production ML</a:t>
            </a:r>
          </a:p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Avengers Team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8B4A82-5850-4878-B526-DBA6692DC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10"/>
          <a:stretch/>
        </p:blipFill>
        <p:spPr>
          <a:xfrm>
            <a:off x="961227" y="1967308"/>
            <a:ext cx="10269545" cy="840531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55C257B-4CD2-4A9D-8691-211DA619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93" y="3468415"/>
            <a:ext cx="1597113" cy="675566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6C9AEC81-3DDC-4629-B14A-552DE38D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79" y="4159909"/>
            <a:ext cx="1890587" cy="960738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6162AAE3-1798-414F-9764-FBB12F2DF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123" y="3221793"/>
            <a:ext cx="959580" cy="975026"/>
          </a:xfrm>
          <a:prstGeom prst="rect">
            <a:avLst/>
          </a:prstGeom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8965F113-BC97-4DC0-A46B-76BCB1EF05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9" b="9091"/>
          <a:stretch/>
        </p:blipFill>
        <p:spPr>
          <a:xfrm>
            <a:off x="3655123" y="4213866"/>
            <a:ext cx="870839" cy="575831"/>
          </a:xfrm>
          <a:prstGeom prst="rect">
            <a:avLst/>
          </a:prstGeom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C5015AAB-47B9-4CF1-9247-1002678A39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21" t="174" r="26966" b="66165"/>
          <a:stretch/>
        </p:blipFill>
        <p:spPr>
          <a:xfrm>
            <a:off x="5683714" y="3645453"/>
            <a:ext cx="2729324" cy="924224"/>
          </a:xfrm>
          <a:prstGeom prst="rect">
            <a:avLst/>
          </a:prstGeom>
        </p:spPr>
      </p:pic>
      <p:pic>
        <p:nvPicPr>
          <p:cNvPr id="10" name="Picture 25">
            <a:extLst>
              <a:ext uri="{FF2B5EF4-FFF2-40B4-BE49-F238E27FC236}">
                <a16:creationId xmlns:a16="http://schemas.microsoft.com/office/drawing/2014/main" id="{5C4BA80B-E1F3-4AA2-9064-DCC559BA96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28" t="16752" r="15356" b="39850"/>
          <a:stretch/>
        </p:blipFill>
        <p:spPr>
          <a:xfrm>
            <a:off x="8947957" y="3759823"/>
            <a:ext cx="2774018" cy="8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Model &amp; Data Versioning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16998AFF-CD41-482E-882F-BA0EA503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15" y="994719"/>
            <a:ext cx="9752570" cy="4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2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3300" dirty="0">
                <a:latin typeface="Segoe UI" panose="020B0502040204020203" pitchFamily="34" charset="0"/>
                <a:cs typeface="Segoe UI" panose="020B0502040204020203" pitchFamily="34" charset="0"/>
              </a:rPr>
              <a:t>Production in an enterprise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DE3FD5-55E1-44DA-8B34-3DF14B75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32" y="1099149"/>
            <a:ext cx="5050481" cy="3775369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88444C72-220D-4406-8CB9-5112DDEB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76" y="1099149"/>
            <a:ext cx="6195924" cy="40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2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Model Interpretation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13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6275C363-8499-40E5-BDF0-D77782F8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81" y="795274"/>
            <a:ext cx="10073879" cy="48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16B8E8-FF3D-46C7-BE56-247EADBF67F9}"/>
              </a:ext>
            </a:extLst>
          </p:cNvPr>
          <p:cNvCxnSpPr/>
          <p:nvPr/>
        </p:nvCxnSpPr>
        <p:spPr>
          <a:xfrm>
            <a:off x="821635" y="1152939"/>
            <a:ext cx="10800522" cy="0"/>
          </a:xfrm>
          <a:prstGeom prst="line">
            <a:avLst/>
          </a:prstGeom>
          <a:ln>
            <a:solidFill>
              <a:srgbClr val="2ED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3EB5DD63-2658-49A0-AC40-F07F4A482AFB}"/>
              </a:ext>
            </a:extLst>
          </p:cNvPr>
          <p:cNvSpPr txBox="1">
            <a:spLocks/>
          </p:cNvSpPr>
          <p:nvPr/>
        </p:nvSpPr>
        <p:spPr>
          <a:xfrm>
            <a:off x="821636" y="578179"/>
            <a:ext cx="5936974" cy="603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09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bg2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we going to learn today?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A7AEC633-0A9C-45B0-8DB6-CE40FBFE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081530"/>
              </p:ext>
            </p:extLst>
          </p:nvPr>
        </p:nvGraphicFramePr>
        <p:xfrm>
          <a:off x="821635" y="1756300"/>
          <a:ext cx="10513974" cy="40481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64741">
                  <a:extLst>
                    <a:ext uri="{9D8B030D-6E8A-4147-A177-3AD203B41FA5}">
                      <a16:colId xmlns:a16="http://schemas.microsoft.com/office/drawing/2014/main" val="3794621937"/>
                    </a:ext>
                  </a:extLst>
                </a:gridCol>
                <a:gridCol w="4137607">
                  <a:extLst>
                    <a:ext uri="{9D8B030D-6E8A-4147-A177-3AD203B41FA5}">
                      <a16:colId xmlns:a16="http://schemas.microsoft.com/office/drawing/2014/main" val="2796502412"/>
                    </a:ext>
                  </a:extLst>
                </a:gridCol>
                <a:gridCol w="3211626">
                  <a:extLst>
                    <a:ext uri="{9D8B030D-6E8A-4147-A177-3AD203B41FA5}">
                      <a16:colId xmlns:a16="http://schemas.microsoft.com/office/drawing/2014/main" val="1040474399"/>
                    </a:ext>
                  </a:extLst>
                </a:gridCol>
              </a:tblGrid>
              <a:tr h="6000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we Have?</a:t>
                      </a:r>
                    </a:p>
                  </a:txBody>
                  <a:tcPr marL="190211" marR="114126" marT="114126" marB="114126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D4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New Stuff?</a:t>
                      </a:r>
                    </a:p>
                  </a:txBody>
                  <a:tcPr marL="190211" marR="114126" marT="114126" marB="114126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D4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we should have?</a:t>
                      </a:r>
                    </a:p>
                  </a:txBody>
                  <a:tcPr marL="190211" marR="114126" marT="114126" marB="114126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D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82064"/>
                  </a:ext>
                </a:extLst>
              </a:tr>
              <a:tr h="3448092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ML Pipeline 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Age ML Pipeline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742950" marR="0" lvl="1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90211" marR="114126" marT="114126" marB="114126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&amp; Data Versioning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Interpretability 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AutoML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 Model Analysis </a:t>
                      </a: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&amp; Data Bias 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Distributed Data Science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,Sans-Serif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Interactive Apps</a:t>
                      </a:r>
                    </a:p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90211" marR="114126" marT="114126" marB="114126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MLOps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Continuous Deployment &amp; Integration </a:t>
                      </a: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u="none" strike="noStrike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Production API</a:t>
                      </a:r>
                    </a:p>
                    <a:p>
                      <a:pPr marL="457200" marR="0" lvl="1" indent="0" algn="l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noProof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90211" marR="114126" marT="114126" marB="114126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4889874"/>
                  </a:ext>
                </a:extLst>
              </a:tr>
            </a:tbl>
          </a:graphicData>
        </a:graphic>
      </p:graphicFrame>
      <p:pic>
        <p:nvPicPr>
          <p:cNvPr id="22" name="Picture 3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6941E94-C884-4C0D-96E4-6CD2EA53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683" y="134700"/>
            <a:ext cx="868948" cy="87994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BCF2F80-CAD9-4461-AC6F-FE6F4E3A9ED2}"/>
              </a:ext>
            </a:extLst>
          </p:cNvPr>
          <p:cNvGrpSpPr/>
          <p:nvPr/>
        </p:nvGrpSpPr>
        <p:grpSpPr>
          <a:xfrm>
            <a:off x="1431234" y="5035619"/>
            <a:ext cx="9329532" cy="1049768"/>
            <a:chOff x="1431234" y="5035619"/>
            <a:chExt cx="9329532" cy="104976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8EA2EEF-0543-464A-B7FB-F834BFEF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304" y="5154422"/>
              <a:ext cx="924339" cy="9243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DAE520-033B-4F1E-B4B9-A7569B01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356" y="5154424"/>
              <a:ext cx="924340" cy="92434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174B0C-D9CD-4269-9010-A8E680AF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830" y="5154422"/>
              <a:ext cx="924340" cy="92434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335D953-7AF8-4B4C-BF3A-FBED66D3A090}"/>
                </a:ext>
              </a:extLst>
            </p:cNvPr>
            <p:cNvSpPr/>
            <p:nvPr/>
          </p:nvSpPr>
          <p:spPr>
            <a:xfrm>
              <a:off x="1431234" y="5035619"/>
              <a:ext cx="9329532" cy="1049768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417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Model Interpretation using SHAP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5FC68233-B092-46D7-8433-B1FFE59D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0" y="1097015"/>
            <a:ext cx="2771207" cy="3389411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4679C4D-C09B-49B3-A750-D34C4210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29" y="2791721"/>
            <a:ext cx="6401831" cy="3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Automated Machine Learning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30EC5-DCD4-4A40-B554-0D9018AA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20" y="1122082"/>
            <a:ext cx="10021359" cy="51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8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69FD3696-BAF7-48F4-9BB6-F022456E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967552"/>
            <a:ext cx="6790380" cy="3190166"/>
          </a:xfrm>
          <a:prstGeom prst="rect">
            <a:avLst/>
          </a:prstGeom>
        </p:spPr>
      </p:pic>
      <p:pic>
        <p:nvPicPr>
          <p:cNvPr id="5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4ECD01D-D374-4D58-9EEB-43AF9E70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7" y="3429000"/>
            <a:ext cx="5523490" cy="26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44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25192" y="2585970"/>
            <a:ext cx="8529556" cy="892725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OMG! Stop, I have a question?</a:t>
            </a:r>
            <a:endParaRPr lang="en-IN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40785-DD1A-4DBC-AD5B-6E48D68B2016}"/>
              </a:ext>
            </a:extLst>
          </p:cNvPr>
          <p:cNvGrpSpPr/>
          <p:nvPr/>
        </p:nvGrpSpPr>
        <p:grpSpPr>
          <a:xfrm>
            <a:off x="644255" y="3760304"/>
            <a:ext cx="3503675" cy="2826026"/>
            <a:chOff x="644255" y="3760304"/>
            <a:chExt cx="3503675" cy="2826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99DA65-E688-482E-861B-5418FA1C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524" y="3760304"/>
              <a:ext cx="2544417" cy="254441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44930-7506-46F5-BD04-50C97A5E07F6}"/>
                </a:ext>
              </a:extLst>
            </p:cNvPr>
            <p:cNvSpPr/>
            <p:nvPr/>
          </p:nvSpPr>
          <p:spPr>
            <a:xfrm>
              <a:off x="644255" y="3760304"/>
              <a:ext cx="3503675" cy="2826026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34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Multi Model Analysis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E6CD95-460E-4A06-980F-28CBFBE6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84" y="920423"/>
            <a:ext cx="10002032" cy="50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5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Model Results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E766CC-D99F-45FA-91BA-E488BB56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59" y="795274"/>
            <a:ext cx="6587482" cy="49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0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Model and Data Bias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B3FB9353-B409-42B9-B2AB-61F18560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05" y="818465"/>
            <a:ext cx="10449738" cy="47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2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921D9E2-B924-4776-AAD8-542042F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4" y="2409537"/>
            <a:ext cx="5370278" cy="2038925"/>
          </a:xfrm>
          <a:prstGeom prst="rect">
            <a:avLst/>
          </a:prstGeom>
        </p:spPr>
      </p:pic>
      <p:pic>
        <p:nvPicPr>
          <p:cNvPr id="5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473C70-547D-4ADC-9993-A2BF4DE0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91" y="795274"/>
            <a:ext cx="5351846" cy="53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Distributed Data Science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EB219FFD-128F-48C2-8F19-7BAB168A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8" y="906563"/>
            <a:ext cx="10268210" cy="47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3">
            <a:extLst>
              <a:ext uri="{FF2B5EF4-FFF2-40B4-BE49-F238E27FC236}">
                <a16:creationId xmlns:a16="http://schemas.microsoft.com/office/drawing/2014/main" id="{1D67B8A9-F453-46E7-913F-38BBF294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974" y="795274"/>
            <a:ext cx="5517126" cy="323353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B86C6F8E-B998-4309-8095-F43BC7633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3429000"/>
            <a:ext cx="5331719" cy="26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00B-12F1-46C3-B246-7ADF71432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4887" y="1644650"/>
            <a:ext cx="9142589" cy="2115654"/>
          </a:xfrm>
        </p:spPr>
        <p:txBody>
          <a:bodyPr vert="horz" lIns="91426" tIns="45713" rIns="91426" bIns="45713" rtlCol="0" anchor="ctr">
            <a:normAutofit/>
          </a:bodyPr>
          <a:lstStyle/>
          <a:p>
            <a:pPr algn="ctr"/>
            <a:r>
              <a:rPr lang="en-US" sz="6600" dirty="0">
                <a:latin typeface="Segoe UI" panose="020B0502040204020203" pitchFamily="34" charset="0"/>
                <a:cs typeface="Segoe UI" panose="020B0502040204020203" pitchFamily="34" charset="0"/>
              </a:rPr>
              <a:t>Alright, but why do we care for all of this?  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3974B3-2A09-4CF3-A952-3C50C855ECEE}"/>
              </a:ext>
            </a:extLst>
          </p:cNvPr>
          <p:cNvGrpSpPr/>
          <p:nvPr/>
        </p:nvGrpSpPr>
        <p:grpSpPr>
          <a:xfrm>
            <a:off x="644255" y="3760304"/>
            <a:ext cx="3503675" cy="2826026"/>
            <a:chOff x="644255" y="3760304"/>
            <a:chExt cx="3503675" cy="28260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0B88DA-8AC9-4E0C-8E4D-B7B50F603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524" y="3760304"/>
              <a:ext cx="2544417" cy="254441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2784E3-7FF6-47FD-94A4-8CCAD2DA8338}"/>
                </a:ext>
              </a:extLst>
            </p:cNvPr>
            <p:cNvSpPr/>
            <p:nvPr/>
          </p:nvSpPr>
          <p:spPr>
            <a:xfrm>
              <a:off x="644255" y="3760304"/>
              <a:ext cx="3503675" cy="2826026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896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77C1A6-A947-439C-A54B-1D56DEC7305B}"/>
              </a:ext>
            </a:extLst>
          </p:cNvPr>
          <p:cNvSpPr txBox="1">
            <a:spLocks/>
          </p:cNvSpPr>
          <p:nvPr/>
        </p:nvSpPr>
        <p:spPr>
          <a:xfrm>
            <a:off x="2138444" y="197408"/>
            <a:ext cx="7915112" cy="597866"/>
          </a:xfrm>
          <a:prstGeom prst="rect">
            <a:avLst/>
          </a:prstGeom>
        </p:spPr>
        <p:txBody>
          <a:bodyPr>
            <a:normAutofit/>
          </a:bodyPr>
          <a:lstStyle>
            <a:lvl1pPr marL="152400" indent="-152400" algn="l" defTabSz="60960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1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lnSpc>
                <a:spcPct val="90000"/>
              </a:lnSpc>
              <a:spcBef>
                <a:spcPts val="333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Data Interactive Apps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BEA2EAAB-8A60-422F-B39B-AEEB5959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21" y="795274"/>
            <a:ext cx="10401786" cy="52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8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7DECCD-59F9-4B00-9AAD-0497942F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0" y="972466"/>
            <a:ext cx="4527551" cy="4913068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EEA5BA4-F3E0-48AB-B9BC-AE95DF51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69" y="1819412"/>
            <a:ext cx="6428952" cy="32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0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00B-12F1-46C3-B246-7ADF71432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2" y="1112052"/>
            <a:ext cx="9469563" cy="2763940"/>
          </a:xfrm>
        </p:spPr>
        <p:txBody>
          <a:bodyPr vert="horz" lIns="91426" tIns="45713" rIns="91426" bIns="45713" rtlCol="0" anchor="ctr">
            <a:noAutofit/>
          </a:bodyPr>
          <a:lstStyle/>
          <a:p>
            <a:pPr algn="ctr"/>
            <a: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A4942-A978-4130-8A68-D26C5D858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87" y="3302052"/>
            <a:ext cx="2292626" cy="22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676F27-FEAE-4197-8587-91F2CAB334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56" r="2" b="10595"/>
          <a:stretch/>
        </p:blipFill>
        <p:spPr>
          <a:xfrm>
            <a:off x="1625128" y="1033670"/>
            <a:ext cx="9512936" cy="45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3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00B-12F1-46C3-B246-7ADF71432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356" y="1990708"/>
            <a:ext cx="10687428" cy="1736034"/>
          </a:xfrm>
        </p:spPr>
        <p:txBody>
          <a:bodyPr vert="horz" lIns="91426" tIns="45713" rIns="91426" bIns="45713" rtlCol="0" anchor="ctr">
            <a:noAutofit/>
          </a:bodyPr>
          <a:lstStyle/>
          <a:p>
            <a:pPr algn="ctr"/>
            <a:r>
              <a:rPr lang="en-US" sz="5399" dirty="0">
                <a:latin typeface="Segoe UI" panose="020B0502040204020203" pitchFamily="34" charset="0"/>
                <a:cs typeface="Segoe UI" panose="020B0502040204020203" pitchFamily="34" charset="0"/>
              </a:rPr>
              <a:t>But, isn't the Data Science we do already Enterprise Ready?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66C99CC-F491-4DCD-BCE4-A101178F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09" y="102971"/>
            <a:ext cx="1046922" cy="117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E1CF2-1A40-405B-B63D-F50A273CF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6" y="4251147"/>
            <a:ext cx="1736034" cy="17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E480EB-F590-4B84-93AD-DB275679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89318" y="229039"/>
            <a:ext cx="4698886" cy="59786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Current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ML Pipeline</a:t>
            </a:r>
            <a:endParaRPr lang="en-IN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0325F21-634A-46BB-981D-3977473C63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5321" b="183"/>
          <a:stretch/>
        </p:blipFill>
        <p:spPr>
          <a:xfrm>
            <a:off x="2558998" y="968948"/>
            <a:ext cx="7159527" cy="5217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E407D4-003F-4689-9117-6769DCA6EC10}"/>
              </a:ext>
            </a:extLst>
          </p:cNvPr>
          <p:cNvSpPr txBox="1">
            <a:spLocks/>
          </p:cNvSpPr>
          <p:nvPr/>
        </p:nvSpPr>
        <p:spPr>
          <a:xfrm>
            <a:off x="631226" y="5971631"/>
            <a:ext cx="2498974" cy="709258"/>
          </a:xfrm>
          <a:prstGeom prst="rect">
            <a:avLst/>
          </a:prstGeom>
        </p:spPr>
        <p:txBody>
          <a:bodyPr vert="horz" lIns="91426" tIns="45713" rIns="91426" bIns="45713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E2B097-4F4C-4535-8C96-F2D91469E829}"/>
              </a:ext>
            </a:extLst>
          </p:cNvPr>
          <p:cNvSpPr txBox="1">
            <a:spLocks/>
          </p:cNvSpPr>
          <p:nvPr/>
        </p:nvSpPr>
        <p:spPr>
          <a:xfrm>
            <a:off x="349432" y="5251495"/>
            <a:ext cx="4022739" cy="792752"/>
          </a:xfrm>
          <a:prstGeom prst="rect">
            <a:avLst/>
          </a:prstGeom>
        </p:spPr>
        <p:txBody>
          <a:bodyPr vert="horz" lIns="91426" tIns="45713" rIns="91426" bIns="45713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5DD767-E685-4E81-A014-80656A04CB65}"/>
              </a:ext>
            </a:extLst>
          </p:cNvPr>
          <p:cNvSpPr txBox="1">
            <a:spLocks/>
          </p:cNvSpPr>
          <p:nvPr/>
        </p:nvSpPr>
        <p:spPr>
          <a:xfrm>
            <a:off x="981196" y="6381195"/>
            <a:ext cx="8166127" cy="333537"/>
          </a:xfrm>
          <a:prstGeom prst="rect">
            <a:avLst/>
          </a:prstGeom>
        </p:spPr>
        <p:txBody>
          <a:bodyPr vert="horz" lIns="91426" tIns="45713" rIns="91426" bIns="45713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ea typeface="+mj-lt"/>
                <a:cs typeface="+mj-lt"/>
                <a:hlinkClick r:id="rId3"/>
              </a:rPr>
              <a:t>https://docs.microsoft.com/en-us/azure/machine-learning/team-data-science-process/media/lifecycle/tdsp-lifecycle2.png</a:t>
            </a:r>
            <a:endParaRPr lang="en-US" sz="800" dirty="0"/>
          </a:p>
        </p:txBody>
      </p:sp>
      <p:pic>
        <p:nvPicPr>
          <p:cNvPr id="5" name="Picture 5" descr="A picture containing graphics, drawing, room&#10;&#10;Description generated with very high confidence">
            <a:extLst>
              <a:ext uri="{FF2B5EF4-FFF2-40B4-BE49-F238E27FC236}">
                <a16:creationId xmlns:a16="http://schemas.microsoft.com/office/drawing/2014/main" id="{5FD0674A-5A70-4816-A3AB-2FB3F467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37" y="6320619"/>
            <a:ext cx="469036" cy="4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7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AB5D1-89EA-4746-AB36-D729F9D9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85" y="928271"/>
            <a:ext cx="5790215" cy="5218199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5C52FA-B006-40D0-B022-23A4CD740114}"/>
              </a:ext>
            </a:extLst>
          </p:cNvPr>
          <p:cNvSpPr txBox="1">
            <a:spLocks/>
          </p:cNvSpPr>
          <p:nvPr/>
        </p:nvSpPr>
        <p:spPr>
          <a:xfrm>
            <a:off x="3200892" y="190238"/>
            <a:ext cx="5790215" cy="711529"/>
          </a:xfrm>
          <a:prstGeom prst="rect">
            <a:avLst/>
          </a:prstGeom>
        </p:spPr>
        <p:txBody>
          <a:bodyPr/>
          <a:lstStyle>
            <a:lvl1pPr marL="228623" indent="-228623" algn="l" defTabSz="9144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6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14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60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06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52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9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43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8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Age ML Pipeline </a:t>
            </a:r>
            <a:endParaRPr lang="en-IN" sz="33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6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93873660-6821-48A1-8620-D9F97F9628F6}"/>
              </a:ext>
            </a:extLst>
          </p:cNvPr>
          <p:cNvSpPr txBox="1">
            <a:spLocks/>
          </p:cNvSpPr>
          <p:nvPr/>
        </p:nvSpPr>
        <p:spPr>
          <a:xfrm>
            <a:off x="981200" y="6370184"/>
            <a:ext cx="8166127" cy="333537"/>
          </a:xfrm>
          <a:prstGeom prst="rect">
            <a:avLst/>
          </a:prstGeom>
        </p:spPr>
        <p:txBody>
          <a:bodyPr vert="horz" lIns="91426" tIns="45713" rIns="91426" bIns="45713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70C0"/>
                </a:solidFill>
                <a:latin typeface="+mj-lt"/>
                <a:ea typeface="+mj-lt"/>
                <a:cs typeface="+mj-lt"/>
              </a:rPr>
              <a:t>https://cloud.google.com/solutions/images/mlops-continuous-delivery-and-automation-pipelines-in-machine-learning-3-ml-automation-ct.svg</a:t>
            </a:r>
          </a:p>
        </p:txBody>
      </p:sp>
      <p:pic>
        <p:nvPicPr>
          <p:cNvPr id="49" name="Picture 48" descr="A picture containing graphics, drawing, room&#10;&#10;Description generated with very high confidence">
            <a:extLst>
              <a:ext uri="{FF2B5EF4-FFF2-40B4-BE49-F238E27FC236}">
                <a16:creationId xmlns:a16="http://schemas.microsoft.com/office/drawing/2014/main" id="{5132A2C4-535E-4C12-8979-E680B081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75" y="6344091"/>
            <a:ext cx="469036" cy="4571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5A156-5753-4166-826B-B2CD4DD02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8194" y="236123"/>
            <a:ext cx="6449504" cy="597866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Segoe UI" panose="020B0502040204020203" pitchFamily="34" charset="0"/>
                <a:cs typeface="Segoe UI" panose="020B0502040204020203" pitchFamily="34" charset="0"/>
              </a:rPr>
              <a:t>New Age ML Pipeline - GCP</a:t>
            </a:r>
            <a:endParaRPr lang="en-IN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9A6A20-6BC5-4F84-BB80-161A7121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4" y="1121957"/>
            <a:ext cx="9738810" cy="4979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9422458"/>
      </p:ext>
    </p:extLst>
  </p:cSld>
  <p:clrMapOvr>
    <a:masterClrMapping/>
  </p:clrMapOvr>
</p:sld>
</file>

<file path=ppt/theme/theme1.xml><?xml version="1.0" encoding="utf-8"?>
<a:theme xmlns:a="http://schemas.openxmlformats.org/drawingml/2006/main" name="Lesson Intro ">
  <a:themeElements>
    <a:clrScheme name="MLOps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6126AAB-F1ED-2349-85E3-8611E6CDA6FD}" vid="{766CC081-1889-AD4F-A904-C890C8DA51EB}"/>
    </a:ext>
  </a:extLst>
</a:theme>
</file>

<file path=ppt/theme/theme2.xml><?xml version="1.0" encoding="utf-8"?>
<a:theme xmlns:a="http://schemas.openxmlformats.org/drawingml/2006/main" name="Index">
  <a:themeElements>
    <a:clrScheme name="Nude shade palette">
      <a:dk1>
        <a:srgbClr val="F9E1DD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6126AAB-F1ED-2349-85E3-8611E6CDA6FD}" vid="{428BEE26-9337-B148-AE79-41AB5273A71A}"/>
    </a:ext>
  </a:extLst>
</a:theme>
</file>

<file path=ppt/theme/theme3.xml><?xml version="1.0" encoding="utf-8"?>
<a:theme xmlns:a="http://schemas.openxmlformats.org/drawingml/2006/main" name="1_Module Intro ">
  <a:themeElements>
    <a:clrScheme name="Nude shade palette">
      <a:dk1>
        <a:srgbClr val="F9E1DD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6126AAB-F1ED-2349-85E3-8611E6CDA6FD}" vid="{46BB6696-09A1-EB4B-B626-74082699BA78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6126AAB-F1ED-2349-85E3-8611E6CDA6FD}" vid="{93AA0588-F4F8-DD4E-A1B8-C0FE912A7A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666</Words>
  <Application>Microsoft Office PowerPoint</Application>
  <PresentationFormat>Widescreen</PresentationFormat>
  <Paragraphs>120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Arial</vt:lpstr>
      <vt:lpstr>Arial,Sans-Serif</vt:lpstr>
      <vt:lpstr>Calibri</vt:lpstr>
      <vt:lpstr>Calibri Light</vt:lpstr>
      <vt:lpstr>Halant Bold</vt:lpstr>
      <vt:lpstr>Halant Medium Bold</vt:lpstr>
      <vt:lpstr>Inter Bold</vt:lpstr>
      <vt:lpstr>Kollektif Bold</vt:lpstr>
      <vt:lpstr>PT Sans</vt:lpstr>
      <vt:lpstr>PT Sans Caption</vt:lpstr>
      <vt:lpstr>Segoe UI</vt:lpstr>
      <vt:lpstr>Source Sans Pro</vt:lpstr>
      <vt:lpstr>Lesson Intro </vt:lpstr>
      <vt:lpstr>Index</vt:lpstr>
      <vt:lpstr>1_Module Intro </vt:lpstr>
      <vt:lpstr>Custom Design</vt:lpstr>
      <vt:lpstr>PowerPoint Presentation</vt:lpstr>
      <vt:lpstr>PowerPoint Presentation</vt:lpstr>
      <vt:lpstr>PowerPoint Presentation</vt:lpstr>
      <vt:lpstr>Alright, but why do we care for all of this?  </vt:lpstr>
      <vt:lpstr>PowerPoint Presentation</vt:lpstr>
      <vt:lpstr>But, isn't the Data Science we do already Enterprise Ready?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Alright, so many new things!  Who says we need them?  </vt:lpstr>
      <vt:lpstr>PowerPoint Presentation</vt:lpstr>
      <vt:lpstr>PowerPoint Presentation</vt:lpstr>
      <vt:lpstr>Fine, I am sold! Take my money &amp; explain these - PLEASE!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102</cp:revision>
  <dcterms:created xsi:type="dcterms:W3CDTF">2021-06-11T19:54:03Z</dcterms:created>
  <dcterms:modified xsi:type="dcterms:W3CDTF">2021-06-11T22:05:38Z</dcterms:modified>
</cp:coreProperties>
</file>